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application/octet-stream"/>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8" r:id="rId5"/>
  </p:sldMasterIdLst>
  <p:notesMasterIdLst>
    <p:notesMasterId r:id="rId20"/>
  </p:notesMasterIdLst>
  <p:sldIdLst>
    <p:sldId id="334" r:id="rId6"/>
    <p:sldId id="284" r:id="rId7"/>
    <p:sldId id="2123259244" r:id="rId8"/>
    <p:sldId id="336" r:id="rId9"/>
    <p:sldId id="337" r:id="rId10"/>
    <p:sldId id="338" r:id="rId11"/>
    <p:sldId id="339" r:id="rId12"/>
    <p:sldId id="340" r:id="rId13"/>
    <p:sldId id="341" r:id="rId14"/>
    <p:sldId id="342" r:id="rId15"/>
    <p:sldId id="343" r:id="rId16"/>
    <p:sldId id="344" r:id="rId17"/>
    <p:sldId id="345" r:id="rId18"/>
    <p:sldId id="346" r:id="rId19"/>
  </p:sldIdLst>
  <p:sldSz cx="12192000" cy="6858000"/>
  <p:notesSz cx="6858000" cy="9144000"/>
  <p:embeddedFontLst>
    <p:embeddedFont>
      <p:font typeface="Poppins" panose="00000500000000000000" pitchFamily="2" charset="0"/>
      <p:regular r:id="rId21"/>
      <p:bold r:id="rId22"/>
      <p:italic r:id="rId23"/>
      <p:boldItalic r:id="rId24"/>
    </p:embeddedFont>
    <p:embeddedFont>
      <p:font typeface="Poppins Light" panose="00000400000000000000" pitchFamily="2" charset="0"/>
      <p:regular r:id="rId25"/>
      <p:italic r:id="rId26"/>
    </p:embeddedFont>
    <p:embeddedFont>
      <p:font typeface="Poppins SemiBold" panose="00000700000000000000" pitchFamily="2" charset="0"/>
      <p:regular r:id="rId27"/>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6" userDrawn="1">
          <p15:clr>
            <a:srgbClr val="A4A3A4"/>
          </p15:clr>
        </p15:guide>
        <p15:guide id="2" pos="480" userDrawn="1">
          <p15:clr>
            <a:srgbClr val="A4A3A4"/>
          </p15:clr>
        </p15:guide>
        <p15:guide id="3" orient="horz" pos="480" userDrawn="1">
          <p15:clr>
            <a:srgbClr val="A4A3A4"/>
          </p15:clr>
        </p15:guide>
        <p15:guide id="4"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F3F9"/>
    <a:srgbClr val="4CC2E2"/>
    <a:srgbClr val="071C4D"/>
    <a:srgbClr val="111C46"/>
    <a:srgbClr val="0440BA"/>
    <a:srgbClr val="082F85"/>
    <a:srgbClr val="CEF0F7"/>
    <a:srgbClr val="EB5A3D"/>
    <a:srgbClr val="FBFBFB"/>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A83621-010F-A043-99F6-3C72BA7F7466}" v="15" dt="2026-03-25T23:56:05.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1973"/>
  </p:normalViewPr>
  <p:slideViewPr>
    <p:cSldViewPr snapToGrid="0">
      <p:cViewPr varScale="1">
        <p:scale>
          <a:sx n="79" d="100"/>
          <a:sy n="79" d="100"/>
        </p:scale>
        <p:origin x="1794" y="120"/>
      </p:cViewPr>
      <p:guideLst>
        <p:guide pos="7176"/>
        <p:guide pos="480"/>
        <p:guide orient="horz" pos="480"/>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9" Type="http://schemas.microsoft.com/office/2015/10/relationships/revisionInfo" Target="revisionInfo.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1.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Poppins" pitchFamily="2" charset="77"/>
              </a:defRPr>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Poppins" pitchFamily="2" charset="77"/>
              </a:defRPr>
            </a:lvl1pPr>
          </a:lstStyle>
          <a:p>
            <a:fld id="{5885B3CE-5C8C-40CB-BF88-0FCDB675FD60}" type="datetimeFigureOut">
              <a:rPr lang="en-ID" smtClean="0"/>
              <a:pPr/>
              <a:t>27/03/2026</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Poppins" pitchFamily="2" charset="77"/>
              </a:defRPr>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Poppins" pitchFamily="2" charset="77"/>
              </a:defRPr>
            </a:lvl1pPr>
          </a:lstStyle>
          <a:p>
            <a:fld id="{D8304EE4-F52E-4CDF-9024-38DB0BACBE58}" type="slidenum">
              <a:rPr lang="en-ID" smtClean="0"/>
              <a:pPr/>
              <a:t>‹#›</a:t>
            </a:fld>
            <a:endParaRPr lang="en-ID"/>
          </a:p>
        </p:txBody>
      </p:sp>
    </p:spTree>
    <p:extLst>
      <p:ext uri="{BB962C8B-B14F-4D97-AF65-F5344CB8AC3E}">
        <p14:creationId xmlns:p14="http://schemas.microsoft.com/office/powerpoint/2010/main" val="3360794083"/>
      </p:ext>
    </p:extLst>
  </p:cSld>
  <p:clrMap bg1="lt1" tx1="dk1" bg2="lt2" tx2="dk2" accent1="accent1" accent2="accent2" accent3="accent3" accent4="accent4" accent5="accent5" accent6="accent6" hlink="hlink" folHlink="folHlink"/>
  <p:notesStyle>
    <a:lvl1pPr marL="0" algn="l" defTabSz="914377" rtl="0" eaLnBrk="1" latinLnBrk="0" hangingPunct="1">
      <a:defRPr sz="1200" b="0" i="0" kern="1200">
        <a:solidFill>
          <a:schemeClr val="tx1"/>
        </a:solidFill>
        <a:latin typeface="Poppins" pitchFamily="2" charset="77"/>
        <a:ea typeface="+mn-ea"/>
        <a:cs typeface="+mn-cs"/>
      </a:defRPr>
    </a:lvl1pPr>
    <a:lvl2pPr marL="457189" algn="l" defTabSz="914377" rtl="0" eaLnBrk="1" latinLnBrk="0" hangingPunct="1">
      <a:defRPr sz="1200" b="0" i="0" kern="1200">
        <a:solidFill>
          <a:schemeClr val="tx1"/>
        </a:solidFill>
        <a:latin typeface="Poppins" pitchFamily="2" charset="77"/>
        <a:ea typeface="+mn-ea"/>
        <a:cs typeface="+mn-cs"/>
      </a:defRPr>
    </a:lvl2pPr>
    <a:lvl3pPr marL="914377" algn="l" defTabSz="914377" rtl="0" eaLnBrk="1" latinLnBrk="0" hangingPunct="1">
      <a:defRPr sz="1200" b="0" i="0" kern="1200">
        <a:solidFill>
          <a:schemeClr val="tx1"/>
        </a:solidFill>
        <a:latin typeface="Poppins" pitchFamily="2" charset="77"/>
        <a:ea typeface="+mn-ea"/>
        <a:cs typeface="+mn-cs"/>
      </a:defRPr>
    </a:lvl3pPr>
    <a:lvl4pPr marL="1371566" algn="l" defTabSz="914377" rtl="0" eaLnBrk="1" latinLnBrk="0" hangingPunct="1">
      <a:defRPr sz="1200" b="0" i="0" kern="1200">
        <a:solidFill>
          <a:schemeClr val="tx1"/>
        </a:solidFill>
        <a:latin typeface="Poppins" pitchFamily="2" charset="77"/>
        <a:ea typeface="+mn-ea"/>
        <a:cs typeface="+mn-cs"/>
      </a:defRPr>
    </a:lvl4pPr>
    <a:lvl5pPr marL="1828754" algn="l" defTabSz="914377" rtl="0" eaLnBrk="1" latinLnBrk="0" hangingPunct="1">
      <a:defRPr sz="1200" b="0" i="0" kern="1200">
        <a:solidFill>
          <a:schemeClr val="tx1"/>
        </a:solidFill>
        <a:latin typeface="Poppins" pitchFamily="2" charset="77"/>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dirty="0"/>
              <a:t>Mineral has close to 20 years of experience helping small and medium-sized businesses with their HR and compliance needs</a:t>
            </a:r>
          </a:p>
          <a:p>
            <a:endParaRPr lang="en-US" dirty="0"/>
          </a:p>
          <a:p>
            <a:r>
              <a:rPr lang="en-US" dirty="0"/>
              <a:t>Over 1.5 million small and medium-sized businesses have access to their services, the largest small and medium-sized business community of any HR and Compliance company. </a:t>
            </a:r>
          </a:p>
          <a:p>
            <a:endParaRPr lang="en-US" dirty="0"/>
          </a:p>
          <a:p>
            <a:r>
              <a:rPr lang="en-US" dirty="0"/>
              <a:t>With Mineral’s stellar reputation in the HR and compliance space, Select Health partnered with Mineral to include their HR and compliance solution for small business employers and Association groups.</a:t>
            </a:r>
          </a:p>
          <a:p>
            <a:pPr marL="0" lvl="0" indent="0" algn="l" rtl="0">
              <a:spcBef>
                <a:spcPts val="0"/>
              </a:spcBef>
              <a:spcAft>
                <a:spcPts val="0"/>
              </a:spcAft>
              <a:buNone/>
            </a:pPr>
            <a:endParaRPr lang="en-US" dirty="0"/>
          </a:p>
          <a:p>
            <a:pPr marL="0" lvl="0" indent="0" algn="l" rtl="0">
              <a:spcBef>
                <a:spcPts val="0"/>
              </a:spcBef>
              <a:spcAft>
                <a:spcPts val="0"/>
              </a:spcAft>
              <a:buClr>
                <a:schemeClr val="dk1"/>
              </a:buClr>
              <a:buSzPts val="1200"/>
              <a:buFont typeface="Poppins"/>
              <a:buNone/>
            </a:pPr>
            <a:endParaRPr dirty="0"/>
          </a:p>
        </p:txBody>
      </p:sp>
      <p:sp>
        <p:nvSpPr>
          <p:cNvPr id="273" name="Google Shape;27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a393ded221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g3a393ded221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With Level Funding and the additional reporting requirements employers are responsible for, here we feature how Select Health and Mineral can help under each reporting requirement.  </a:t>
            </a:r>
          </a:p>
          <a:p>
            <a:endParaRPr lang="en-US" dirty="0"/>
          </a:p>
        </p:txBody>
      </p:sp>
      <p:sp>
        <p:nvSpPr>
          <p:cNvPr id="4" name="Slide Number Placeholder 3"/>
          <p:cNvSpPr>
            <a:spLocks noGrp="1"/>
          </p:cNvSpPr>
          <p:nvPr>
            <p:ph type="sldNum" sz="quarter" idx="5"/>
          </p:nvPr>
        </p:nvSpPr>
        <p:spPr/>
        <p:txBody>
          <a:bodyPr/>
          <a:lstStyle/>
          <a:p>
            <a:fld id="{D8304EE4-F52E-4CDF-9024-38DB0BACBE58}" type="slidenum">
              <a:rPr lang="en-ID" smtClean="0"/>
              <a:pPr/>
              <a:t>12</a:t>
            </a:fld>
            <a:endParaRPr lang="en-ID"/>
          </a:p>
        </p:txBody>
      </p:sp>
    </p:spTree>
    <p:extLst>
      <p:ext uri="{BB962C8B-B14F-4D97-AF65-F5344CB8AC3E}">
        <p14:creationId xmlns:p14="http://schemas.microsoft.com/office/powerpoint/2010/main" val="1137128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Mineral is also having a significant impact on helping employer clients save time!</a:t>
            </a:r>
          </a:p>
          <a:p>
            <a:endParaRPr lang="en-US" dirty="0"/>
          </a:p>
          <a:p>
            <a:r>
              <a:rPr lang="en-US" dirty="0"/>
              <a:t>Mineral is helping employers save up to 5 hours a week with the services, resources, and tools they get access to through their medical plans.</a:t>
            </a:r>
          </a:p>
          <a:p>
            <a:br>
              <a:rPr lang="en-US" dirty="0"/>
            </a:br>
            <a:r>
              <a:rPr lang="en-US" dirty="0"/>
              <a:t>Imagine the impact of adding 5 hours a week to other business responsibilities and out of time spent trying to manage HR and compliance duties. </a:t>
            </a:r>
          </a:p>
          <a:p>
            <a:endParaRPr lang="en-US" dirty="0"/>
          </a:p>
        </p:txBody>
      </p:sp>
      <p:sp>
        <p:nvSpPr>
          <p:cNvPr id="4" name="Slide Number Placeholder 3"/>
          <p:cNvSpPr>
            <a:spLocks noGrp="1"/>
          </p:cNvSpPr>
          <p:nvPr>
            <p:ph type="sldNum" sz="quarter" idx="5"/>
          </p:nvPr>
        </p:nvSpPr>
        <p:spPr/>
        <p:txBody>
          <a:bodyPr/>
          <a:lstStyle/>
          <a:p>
            <a:fld id="{D8304EE4-F52E-4CDF-9024-38DB0BACBE58}" type="slidenum">
              <a:rPr lang="en-ID" smtClean="0"/>
              <a:pPr/>
              <a:t>13</a:t>
            </a:fld>
            <a:endParaRPr lang="en-ID"/>
          </a:p>
        </p:txBody>
      </p:sp>
    </p:spTree>
    <p:extLst>
      <p:ext uri="{BB962C8B-B14F-4D97-AF65-F5344CB8AC3E}">
        <p14:creationId xmlns:p14="http://schemas.microsoft.com/office/powerpoint/2010/main" val="4202222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rgbClr val="7030A0"/>
              </a:buClr>
              <a:buFont typeface="Wingdings" pitchFamily="2" charset="2"/>
              <a:buChar char="ü"/>
            </a:pPr>
            <a:r>
              <a:rPr lang="en-US" dirty="0"/>
              <a:t>Here are the key takeaways we would love for you to remember.</a:t>
            </a:r>
          </a:p>
          <a:p>
            <a:pPr marL="171450" indent="-171450">
              <a:buClr>
                <a:srgbClr val="7030A0"/>
              </a:buClr>
              <a:buFont typeface="Wingdings" pitchFamily="2" charset="2"/>
              <a:buChar char="ü"/>
            </a:pPr>
            <a:r>
              <a:rPr lang="en-US" dirty="0"/>
              <a:t>Mineral provides you with a resource for your Select Health clients when they turn to you for HR and compliance questions and you can have peace of mind knowing you are sending them to a trustworthy and reliable resource.</a:t>
            </a:r>
          </a:p>
          <a:p>
            <a:endParaRPr lang="en-US" dirty="0"/>
          </a:p>
        </p:txBody>
      </p:sp>
      <p:sp>
        <p:nvSpPr>
          <p:cNvPr id="4" name="Slide Number Placeholder 3"/>
          <p:cNvSpPr>
            <a:spLocks noGrp="1"/>
          </p:cNvSpPr>
          <p:nvPr>
            <p:ph type="sldNum" sz="quarter" idx="5"/>
          </p:nvPr>
        </p:nvSpPr>
        <p:spPr/>
        <p:txBody>
          <a:bodyPr/>
          <a:lstStyle/>
          <a:p>
            <a:fld id="{D8304EE4-F52E-4CDF-9024-38DB0BACBE58}" type="slidenum">
              <a:rPr lang="en-ID" smtClean="0"/>
              <a:pPr/>
              <a:t>14</a:t>
            </a:fld>
            <a:endParaRPr lang="en-ID"/>
          </a:p>
        </p:txBody>
      </p:sp>
    </p:spTree>
    <p:extLst>
      <p:ext uri="{BB962C8B-B14F-4D97-AF65-F5344CB8AC3E}">
        <p14:creationId xmlns:p14="http://schemas.microsoft.com/office/powerpoint/2010/main" val="1234549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ea typeface="Calibri"/>
                <a:cs typeface="Calibri" panose="020F0502020204030204"/>
              </a:rPr>
              <a:t>Why did Select Health partner with an HR and Compliance company? </a:t>
            </a:r>
          </a:p>
          <a:p>
            <a:endParaRPr lang="en-US" dirty="0">
              <a:ea typeface="Calibri"/>
              <a:cs typeface="Calibri" panose="020F0502020204030204"/>
            </a:endParaRPr>
          </a:p>
          <a:p>
            <a:r>
              <a:rPr lang="en-US" dirty="0">
                <a:ea typeface="Calibri"/>
                <a:cs typeface="Calibri" panose="020F0502020204030204"/>
              </a:rPr>
              <a:t>To help employers with many of their top business challenges. </a:t>
            </a:r>
          </a:p>
          <a:p>
            <a:endParaRPr lang="en-US" dirty="0">
              <a:ea typeface="Calibri"/>
              <a:cs typeface="Calibri" panose="020F0502020204030204"/>
            </a:endParaRPr>
          </a:p>
          <a:p>
            <a:r>
              <a:rPr lang="en-US" dirty="0">
                <a:ea typeface="Calibri"/>
                <a:cs typeface="Calibri" panose="020F0502020204030204"/>
              </a:rPr>
              <a:t>Employers today get bogged down with HR and compliance needs from how to properly terminate an employee to using the new I9 forms. And it’s not just the variety of topics and different areas that employers need to manage, it’s the severity in some cases of not being compliant. Not only do they need to react to these changes at a federal level, but also state and in some cases county as well. </a:t>
            </a:r>
          </a:p>
          <a:p>
            <a:endParaRPr lang="en-US" dirty="0">
              <a:ea typeface="Calibri"/>
              <a:cs typeface="Calibri" panose="020F0502020204030204"/>
            </a:endParaRPr>
          </a:p>
          <a:p>
            <a:r>
              <a:rPr lang="en-US" dirty="0">
                <a:ea typeface="Calibri"/>
                <a:cs typeface="Calibri" panose="020F0502020204030204"/>
              </a:rPr>
              <a:t>Listed here are common challenges and needs employer have when it comes to HR and compliance. </a:t>
            </a:r>
          </a:p>
          <a:p>
            <a:endParaRPr lang="en-US" dirty="0">
              <a:ea typeface="Calibri"/>
              <a:cs typeface="Calibri" panose="020F0502020204030204"/>
            </a:endParaRPr>
          </a:p>
          <a:p>
            <a:r>
              <a:rPr lang="en-US" dirty="0">
                <a:ea typeface="Calibri"/>
                <a:cs typeface="Calibri" panose="020F0502020204030204"/>
              </a:rPr>
              <a:t>Mineral has the resources to help employers with all of these issues. </a:t>
            </a:r>
          </a:p>
          <a:p>
            <a:pPr marL="0" lvl="0" indent="0" algn="l" rtl="0">
              <a:spcBef>
                <a:spcPts val="0"/>
              </a:spcBef>
              <a:spcAft>
                <a:spcPts val="0"/>
              </a:spcAft>
              <a:buNone/>
            </a:pPr>
            <a:endParaRPr dirty="0"/>
          </a:p>
        </p:txBody>
      </p:sp>
      <p:sp>
        <p:nvSpPr>
          <p:cNvPr id="573" name="Google Shape;573;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panose="020F0502020204030204"/>
              </a:rPr>
              <a:t>Why did Select Health partner with an HR and Compliance company? </a:t>
            </a:r>
          </a:p>
          <a:p>
            <a:endParaRPr lang="en-US" dirty="0">
              <a:ea typeface="Calibri"/>
              <a:cs typeface="Calibri" panose="020F0502020204030204"/>
            </a:endParaRPr>
          </a:p>
          <a:p>
            <a:r>
              <a:rPr lang="en-US" dirty="0">
                <a:ea typeface="Calibri"/>
                <a:cs typeface="Calibri" panose="020F0502020204030204"/>
              </a:rPr>
              <a:t>To help employers with many of their top business challenges. </a:t>
            </a:r>
          </a:p>
          <a:p>
            <a:endParaRPr lang="en-US" dirty="0">
              <a:ea typeface="Calibri"/>
              <a:cs typeface="Calibri" panose="020F0502020204030204"/>
            </a:endParaRPr>
          </a:p>
          <a:p>
            <a:r>
              <a:rPr lang="en-US" dirty="0">
                <a:ea typeface="Calibri"/>
                <a:cs typeface="Calibri" panose="020F0502020204030204"/>
              </a:rPr>
              <a:t>Employers today get bogged down with HR and compliance needs from how to properly terminate an employee to using the new I9 forms. And it’s not just the variety of topics and different areas that employers need to manage, it’s the severity in some cases of not being compliant. Not only do they need to react to these changes at a federal level, but also state and in some cases county as well. </a:t>
            </a:r>
          </a:p>
          <a:p>
            <a:endParaRPr lang="en-US" dirty="0">
              <a:ea typeface="Calibri"/>
              <a:cs typeface="Calibri" panose="020F0502020204030204"/>
            </a:endParaRPr>
          </a:p>
          <a:p>
            <a:r>
              <a:rPr lang="en-US" dirty="0">
                <a:ea typeface="Calibri"/>
                <a:cs typeface="Calibri" panose="020F0502020204030204"/>
              </a:rPr>
              <a:t>Listed here are common challenges and needs employer have when it comes to HR and compliance. </a:t>
            </a:r>
          </a:p>
          <a:p>
            <a:endParaRPr lang="en-US" dirty="0">
              <a:ea typeface="Calibri"/>
              <a:cs typeface="Calibri" panose="020F0502020204030204"/>
            </a:endParaRPr>
          </a:p>
          <a:p>
            <a:r>
              <a:rPr lang="en-US" dirty="0">
                <a:ea typeface="Calibri"/>
                <a:cs typeface="Calibri" panose="020F0502020204030204"/>
              </a:rPr>
              <a:t>Mineral has the resources to help employers with all of these issues. </a:t>
            </a:r>
          </a:p>
        </p:txBody>
      </p:sp>
      <p:sp>
        <p:nvSpPr>
          <p:cNvPr id="4" name="Slide Number Placeholder 3"/>
          <p:cNvSpPr>
            <a:spLocks noGrp="1"/>
          </p:cNvSpPr>
          <p:nvPr>
            <p:ph type="sldNum" sz="quarter" idx="5"/>
          </p:nvPr>
        </p:nvSpPr>
        <p:spPr/>
        <p:txBody>
          <a:bodyPr/>
          <a:lstStyle/>
          <a:p>
            <a:fld id="{DF0177F8-3717-E441-ABD5-E9CC1E0ED10B}" type="slidenum">
              <a:rPr lang="en-US" smtClean="0"/>
              <a:t>3</a:t>
            </a:fld>
            <a:endParaRPr lang="en-US"/>
          </a:p>
        </p:txBody>
      </p:sp>
    </p:spTree>
    <p:extLst>
      <p:ext uri="{BB962C8B-B14F-4D97-AF65-F5344CB8AC3E}">
        <p14:creationId xmlns:p14="http://schemas.microsoft.com/office/powerpoint/2010/main" val="3062743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latin typeface="Roboto"/>
                <a:ea typeface="Roboto"/>
              </a:rPr>
              <a:t>Here is a list of some of the most utilized HR and Compliance tools and resources in the Mineral Platform that is available to clients and is included with the Select Health medical plan.</a:t>
            </a:r>
          </a:p>
          <a:p>
            <a:endParaRPr lang="en-US" dirty="0">
              <a:latin typeface="Roboto"/>
              <a:ea typeface="Roboto"/>
            </a:endParaRPr>
          </a:p>
          <a:p>
            <a:r>
              <a:rPr lang="en-US" dirty="0">
                <a:latin typeface="Roboto"/>
                <a:ea typeface="Roboto"/>
              </a:rPr>
              <a:t>Where are clients getting help with these needs today? They can save money and time by getting these needs met using Mineral. </a:t>
            </a:r>
          </a:p>
          <a:p>
            <a:pPr marL="0" lvl="0" indent="0" algn="l" rtl="0">
              <a:spcBef>
                <a:spcPts val="0"/>
              </a:spcBef>
              <a:spcAft>
                <a:spcPts val="0"/>
              </a:spcAft>
              <a:buNone/>
            </a:pPr>
            <a:endParaRPr dirty="0"/>
          </a:p>
        </p:txBody>
      </p:sp>
      <p:sp>
        <p:nvSpPr>
          <p:cNvPr id="589" name="Google Shape;589;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ONLY USE IF YOU HAVE A BROKER WHO IS ALSO A MINERAL PARTNER</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Here is a list of the resources, tools, and services that are included with Select Health’s medical plans that include Mineral.</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Mineral Elite – all services listed are included.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Mineral does partner directly with brokers as well. Notice that the broker package with Mineral does not include the additional premium products. If you are a broker who works directly with Mineral, your clients will now have access to the 3 additional products at no cost to you or your clients. </a:t>
            </a:r>
          </a:p>
          <a:p>
            <a:pPr marL="342900" marR="0" indent="-342900">
              <a:spcBef>
                <a:spcPts val="0"/>
              </a:spcBef>
              <a:spcAft>
                <a:spcPts val="0"/>
              </a:spcAft>
              <a:buAutoNum type="arabicParenR"/>
            </a:pPr>
            <a:r>
              <a:rPr lang="en-US" sz="1200" dirty="0">
                <a:effectLst/>
                <a:latin typeface="Calibri" panose="020F0502020204030204" pitchFamily="34" charset="0"/>
                <a:ea typeface="Calibri" panose="020F0502020204030204" pitchFamily="34" charset="0"/>
                <a:cs typeface="Times New Roman" panose="02020603050405020304" pitchFamily="18" charset="0"/>
              </a:rPr>
              <a:t>Workplace harassment prevention training courses – Mineral’s most popular employee training course in 2024</a:t>
            </a:r>
          </a:p>
          <a:p>
            <a:pPr marL="342900" marR="0" indent="-342900">
              <a:spcBef>
                <a:spcPts val="0"/>
              </a:spcBef>
              <a:spcAft>
                <a:spcPts val="0"/>
              </a:spcAft>
              <a:buAutoNum type="arabicParenR"/>
            </a:pPr>
            <a:r>
              <a:rPr lang="en-US" sz="1200" dirty="0">
                <a:effectLst/>
                <a:latin typeface="Calibri" panose="020F0502020204030204" pitchFamily="34" charset="0"/>
                <a:ea typeface="Calibri" panose="020F0502020204030204" pitchFamily="34" charset="0"/>
                <a:cs typeface="Times New Roman" panose="02020603050405020304" pitchFamily="18" charset="0"/>
              </a:rPr>
              <a:t>Over 125 workplace safety courses</a:t>
            </a:r>
          </a:p>
          <a:p>
            <a:pPr marL="342900" marR="0" indent="-342900">
              <a:spcBef>
                <a:spcPts val="0"/>
              </a:spcBef>
              <a:spcAft>
                <a:spcPts val="0"/>
              </a:spcAft>
              <a:buAutoNum type="arabicParenR"/>
            </a:pPr>
            <a:r>
              <a:rPr lang="en-US" sz="1200" dirty="0">
                <a:effectLst/>
                <a:latin typeface="Calibri" panose="020F0502020204030204" pitchFamily="34" charset="0"/>
                <a:ea typeface="Calibri" panose="020F0502020204030204" pitchFamily="34" charset="0"/>
                <a:cs typeface="Times New Roman" panose="02020603050405020304" pitchFamily="18" charset="0"/>
              </a:rPr>
              <a:t>An enhanced employee handbook – meaning employers can build a multistate handbook, get it in Spanish translation, and collect e-signatures all included.</a:t>
            </a:r>
          </a:p>
          <a:p>
            <a:pPr marL="342900" marR="0" indent="-342900">
              <a:spcBef>
                <a:spcPts val="0"/>
              </a:spcBef>
              <a:spcAft>
                <a:spcPts val="0"/>
              </a:spcAft>
              <a:buAutoNum type="arabicParenR"/>
            </a:pPr>
            <a:r>
              <a:rPr lang="en-US" sz="1200" dirty="0">
                <a:effectLst/>
                <a:latin typeface="Calibri" panose="020F0502020204030204" pitchFamily="34" charset="0"/>
                <a:ea typeface="Calibri" panose="020F0502020204030204" pitchFamily="34" charset="0"/>
                <a:cs typeface="Times New Roman" panose="02020603050405020304" pitchFamily="18" charset="0"/>
              </a:rPr>
              <a:t>eLearning courses in </a:t>
            </a:r>
            <a:r>
              <a:rPr lang="en-US" sz="1200" b="0" i="0" u="none" strike="noStrike" kern="1200" dirty="0">
                <a:solidFill>
                  <a:srgbClr val="282828"/>
                </a:solidFill>
                <a:effectLst/>
                <a:latin typeface="Arial" panose="020B0604020202020204" pitchFamily="34" charset="0"/>
                <a:ea typeface="Roboto Lt" panose="02000000000000000000"/>
                <a:cs typeface="Arial" panose="020B0604020202020204" pitchFamily="34" charset="0"/>
              </a:rPr>
              <a:t>Cybersecurity</a:t>
            </a:r>
            <a:r>
              <a:rPr lang="en-US" sz="1200" b="0" i="0" u="none" strike="noStrike" kern="1200" dirty="0">
                <a:solidFill>
                  <a:schemeClr val="tx1"/>
                </a:solidFill>
                <a:effectLst/>
                <a:latin typeface="Arial" panose="020B0604020202020204" pitchFamily="34" charset="0"/>
                <a:ea typeface="+mn-ea"/>
                <a:cs typeface="+mn-cs"/>
              </a:rPr>
              <a:t>, </a:t>
            </a:r>
            <a:r>
              <a:rPr lang="en-US" sz="1200" b="0" i="0" u="none" strike="noStrike" kern="1200" dirty="0">
                <a:solidFill>
                  <a:srgbClr val="282828"/>
                </a:solidFill>
                <a:effectLst/>
                <a:latin typeface="Arial" panose="020B0604020202020204" pitchFamily="34" charset="0"/>
                <a:ea typeface="Roboto Lt" panose="02000000000000000000"/>
                <a:cs typeface="Arial" panose="020B0604020202020204" pitchFamily="34" charset="0"/>
              </a:rPr>
              <a:t>Diversity, Equity, Inclusion, and Belonging (DEIB)</a:t>
            </a:r>
            <a:r>
              <a:rPr lang="en-US" sz="1200" b="0" i="0" u="none" strike="noStrike" kern="1200" dirty="0">
                <a:solidFill>
                  <a:schemeClr val="tx1"/>
                </a:solidFill>
                <a:effectLst/>
                <a:latin typeface="Arial" panose="020B0604020202020204" pitchFamily="34" charset="0"/>
                <a:ea typeface="+mn-ea"/>
                <a:cs typeface="+mn-cs"/>
              </a:rPr>
              <a:t>, </a:t>
            </a:r>
            <a:r>
              <a:rPr lang="en-US" sz="1200" b="0" i="0" u="none" strike="noStrike" kern="1200" dirty="0">
                <a:solidFill>
                  <a:srgbClr val="282828"/>
                </a:solidFill>
                <a:effectLst/>
                <a:latin typeface="Arial" panose="020B0604020202020204" pitchFamily="34" charset="0"/>
                <a:ea typeface="Roboto Lt" panose="02000000000000000000"/>
                <a:cs typeface="Arial" panose="020B0604020202020204" pitchFamily="34" charset="0"/>
              </a:rPr>
              <a:t>Communication</a:t>
            </a:r>
            <a:r>
              <a:rPr lang="en-US" sz="1200" b="0" i="0" u="none" strike="noStrike" kern="1200" dirty="0">
                <a:solidFill>
                  <a:schemeClr val="tx1"/>
                </a:solidFill>
                <a:effectLst/>
                <a:latin typeface="Arial" panose="020B0604020202020204" pitchFamily="34" charset="0"/>
                <a:ea typeface="+mn-ea"/>
                <a:cs typeface="+mn-cs"/>
              </a:rPr>
              <a:t>, </a:t>
            </a:r>
            <a:r>
              <a:rPr lang="en-US" sz="1200" b="0" i="0" u="none" strike="noStrike" kern="1200" dirty="0">
                <a:solidFill>
                  <a:srgbClr val="282828"/>
                </a:solidFill>
                <a:effectLst/>
                <a:latin typeface="Arial" panose="020B0604020202020204" pitchFamily="34" charset="0"/>
                <a:ea typeface="Roboto Lt" panose="02000000000000000000"/>
                <a:cs typeface="Arial" panose="020B0604020202020204" pitchFamily="34" charset="0"/>
              </a:rPr>
              <a:t>Health and Wellness</a:t>
            </a:r>
            <a:r>
              <a:rPr lang="en-US" sz="1200" b="0" i="0" u="none" strike="noStrike" kern="1200" dirty="0">
                <a:solidFill>
                  <a:schemeClr val="tx1"/>
                </a:solidFill>
                <a:effectLst/>
                <a:latin typeface="Arial" panose="020B0604020202020204" pitchFamily="34" charset="0"/>
                <a:ea typeface="+mn-ea"/>
                <a:cs typeface="+mn-cs"/>
              </a:rPr>
              <a:t>, </a:t>
            </a:r>
            <a:r>
              <a:rPr lang="en-US" sz="1200" b="0" i="0" u="none" strike="noStrike" kern="1200" dirty="0">
                <a:solidFill>
                  <a:srgbClr val="282828"/>
                </a:solidFill>
                <a:effectLst/>
                <a:latin typeface="Arial" panose="020B0604020202020204" pitchFamily="34" charset="0"/>
                <a:ea typeface="Roboto Lt" panose="02000000000000000000"/>
                <a:cs typeface="Arial" panose="020B0604020202020204" pitchFamily="34" charset="0"/>
              </a:rPr>
              <a:t>Leadership and Management</a:t>
            </a:r>
            <a:r>
              <a:rPr lang="en-US" sz="1200" b="0" i="0" u="none" strike="noStrike" kern="1200" dirty="0">
                <a:solidFill>
                  <a:schemeClr val="tx1"/>
                </a:solidFill>
                <a:effectLst/>
                <a:latin typeface="Arial" panose="020B0604020202020204" pitchFamily="34" charset="0"/>
                <a:ea typeface="+mn-ea"/>
                <a:cs typeface="+mn-cs"/>
              </a:rPr>
              <a:t>, </a:t>
            </a:r>
            <a:r>
              <a:rPr lang="en-US" sz="1200" b="0" i="0" u="none" strike="noStrike" kern="1200" dirty="0">
                <a:solidFill>
                  <a:srgbClr val="282828"/>
                </a:solidFill>
                <a:effectLst/>
                <a:latin typeface="Arial" panose="020B0604020202020204" pitchFamily="34" charset="0"/>
                <a:ea typeface="Roboto Lt" panose="02000000000000000000"/>
                <a:cs typeface="Arial" panose="020B0604020202020204" pitchFamily="34" charset="0"/>
              </a:rPr>
              <a:t>Microsoft Computer Skills</a:t>
            </a:r>
            <a:endParaRPr lang="en-US" sz="12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8304EE4-F52E-4CDF-9024-38DB0BACBE58}" type="slidenum">
              <a:rPr lang="en-ID" smtClean="0"/>
              <a:pPr/>
              <a:t>5</a:t>
            </a:fld>
            <a:endParaRPr lang="en-ID"/>
          </a:p>
        </p:txBody>
      </p:sp>
    </p:spTree>
    <p:extLst>
      <p:ext uri="{BB962C8B-B14F-4D97-AF65-F5344CB8AC3E}">
        <p14:creationId xmlns:p14="http://schemas.microsoft.com/office/powerpoint/2010/main" val="2887184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snapshot of what the Select Health branded Mineral Platform looks like. We are a one stop shop HR and Compliance solution for your clients. </a:t>
            </a:r>
          </a:p>
          <a:p>
            <a:endParaRPr lang="en-US" dirty="0"/>
          </a:p>
          <a:p>
            <a:r>
              <a:rPr lang="en-US" dirty="0"/>
              <a:t>Each client will receive an email notifying them that they now have access to their HR and Compliance platform with Mineral sponsored by Select Health. </a:t>
            </a:r>
          </a:p>
          <a:p>
            <a:endParaRPr lang="en-US" dirty="0"/>
          </a:p>
          <a:p>
            <a:r>
              <a:rPr lang="en-US" dirty="0"/>
              <a:t>Encourage your clients to retrieve their username and set their password to access their company’s personalized HR and Compliance Mineral Platform. </a:t>
            </a:r>
          </a:p>
          <a:p>
            <a:endParaRPr lang="en-US" dirty="0"/>
          </a:p>
        </p:txBody>
      </p:sp>
      <p:sp>
        <p:nvSpPr>
          <p:cNvPr id="4" name="Slide Number Placeholder 3"/>
          <p:cNvSpPr>
            <a:spLocks noGrp="1"/>
          </p:cNvSpPr>
          <p:nvPr>
            <p:ph type="sldNum" sz="quarter" idx="5"/>
          </p:nvPr>
        </p:nvSpPr>
        <p:spPr/>
        <p:txBody>
          <a:bodyPr/>
          <a:lstStyle/>
          <a:p>
            <a:fld id="{D8304EE4-F52E-4CDF-9024-38DB0BACBE58}" type="slidenum">
              <a:rPr lang="en-ID" smtClean="0"/>
              <a:pPr/>
              <a:t>6</a:t>
            </a:fld>
            <a:endParaRPr lang="en-ID"/>
          </a:p>
        </p:txBody>
      </p:sp>
    </p:spTree>
    <p:extLst>
      <p:ext uri="{BB962C8B-B14F-4D97-AF65-F5344CB8AC3E}">
        <p14:creationId xmlns:p14="http://schemas.microsoft.com/office/powerpoint/2010/main" val="911341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Mineral provides value outside of the Mineral Platform as well. </a:t>
            </a:r>
          </a:p>
          <a:p>
            <a:endParaRPr lang="en-US" dirty="0"/>
          </a:p>
          <a:p>
            <a:r>
              <a:rPr lang="en-US" dirty="0"/>
              <a:t>One of the biggest challenges these smaller businesses have is staying on top of laws and regulations. </a:t>
            </a:r>
          </a:p>
          <a:p>
            <a:endParaRPr lang="en-US" dirty="0"/>
          </a:p>
          <a:p>
            <a:r>
              <a:rPr lang="en-US" dirty="0"/>
              <a:t>Mineral monitors all the federal and state laws so you and your clients don’t have to. </a:t>
            </a:r>
          </a:p>
          <a:p>
            <a:r>
              <a:rPr lang="en-US" dirty="0"/>
              <a:t> </a:t>
            </a:r>
          </a:p>
          <a:p>
            <a:r>
              <a:rPr lang="en-US" dirty="0"/>
              <a:t>Mineral will proactively reach out to clients and notify them of any new or changing laws that would impact their business</a:t>
            </a:r>
          </a:p>
          <a:p>
            <a:endParaRPr lang="en-US" dirty="0"/>
          </a:p>
          <a:p>
            <a:r>
              <a:rPr lang="en-US" dirty="0"/>
              <a:t>Mineral will also be inviting clients to attend a monthly webinar focused on different HR and compliance products, tools, and services each month to educate clients on what they have available at no cost as part of their Select Health medical plan.</a:t>
            </a:r>
          </a:p>
          <a:p>
            <a:endParaRPr lang="en-US" dirty="0"/>
          </a:p>
        </p:txBody>
      </p:sp>
      <p:sp>
        <p:nvSpPr>
          <p:cNvPr id="4" name="Slide Number Placeholder 3"/>
          <p:cNvSpPr>
            <a:spLocks noGrp="1"/>
          </p:cNvSpPr>
          <p:nvPr>
            <p:ph type="sldNum" sz="quarter" idx="5"/>
          </p:nvPr>
        </p:nvSpPr>
        <p:spPr/>
        <p:txBody>
          <a:bodyPr/>
          <a:lstStyle/>
          <a:p>
            <a:fld id="{D8304EE4-F52E-4CDF-9024-38DB0BACBE58}" type="slidenum">
              <a:rPr lang="en-ID" smtClean="0"/>
              <a:pPr/>
              <a:t>8</a:t>
            </a:fld>
            <a:endParaRPr lang="en-ID"/>
          </a:p>
        </p:txBody>
      </p:sp>
    </p:spTree>
    <p:extLst>
      <p:ext uri="{BB962C8B-B14F-4D97-AF65-F5344CB8AC3E}">
        <p14:creationId xmlns:p14="http://schemas.microsoft.com/office/powerpoint/2010/main" val="1039392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p9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How do clients get access to Mineral and When will they get access? </a:t>
            </a:r>
          </a:p>
          <a:p>
            <a:endParaRPr lang="en-US" dirty="0"/>
          </a:p>
          <a:p>
            <a:r>
              <a:rPr lang="en-US" dirty="0"/>
              <a:t>Select Health provided Mineral with a list of their small group clients on the 20</a:t>
            </a:r>
            <a:r>
              <a:rPr lang="en-US" baseline="30000" dirty="0"/>
              <a:t>th</a:t>
            </a:r>
            <a:r>
              <a:rPr lang="en-US" dirty="0"/>
              <a:t> of each month.</a:t>
            </a:r>
          </a:p>
          <a:p>
            <a:r>
              <a:rPr lang="en-US" dirty="0"/>
              <a:t>The Select Health + Mineral welcome email will be sent to the client administrator of the business 30-45 days from their medical plan effective date. </a:t>
            </a:r>
          </a:p>
          <a:p>
            <a:r>
              <a:rPr lang="en-US" dirty="0"/>
              <a:t>The welcome email will contain a username and a link for the client to set up their password to their personalized Mineral Platform. </a:t>
            </a:r>
          </a:p>
          <a:p>
            <a:r>
              <a:rPr lang="en-US" dirty="0"/>
              <a:t>The platform is personalized for each employer based on the states they do business and the states they have employees (remote workers), the number of enrolled employees with the plan, and the industry they do business in. </a:t>
            </a:r>
          </a:p>
          <a:p>
            <a:r>
              <a:rPr lang="en-US" dirty="0"/>
              <a:t>All the HR and Compliance services are housed within the Mineral Platform. Encourage your clients to keep an eye out for their welcome emails.</a:t>
            </a:r>
          </a:p>
          <a:p>
            <a:endParaRPr lang="en-US" dirty="0"/>
          </a:p>
          <a:p>
            <a:r>
              <a:rPr lang="en-US" dirty="0"/>
              <a:t>You can help by ensuring you include a client administrator name and email address when signing on new groups with Select Health. </a:t>
            </a:r>
          </a:p>
          <a:p>
            <a:endParaRPr lang="en-US" dirty="0"/>
          </a:p>
          <a:p>
            <a:r>
              <a:rPr lang="en-US" dirty="0"/>
              <a:t>The Mineral team will also be reaching out to groups by phone to schedule a Mineral Platform get started/training session to help get them started. </a:t>
            </a:r>
          </a:p>
          <a:p>
            <a:endParaRPr lang="en-US" dirty="0"/>
          </a:p>
          <a:p>
            <a:r>
              <a:rPr lang="en-US" dirty="0"/>
              <a:t>As the trusted business advisor to your clients, you can let them know to expect outreach from the Mineral team and encourage them to take advantage of the HR and Compliance services. This level of HR and Compliance support is typically afforded to large companies. Because of Select Health, these enterprise-level HR and Compliance services are now accessible to your small group clients. </a:t>
            </a:r>
          </a:p>
          <a:p>
            <a:pPr marL="0" lvl="0" indent="0" algn="l" rtl="0">
              <a:spcBef>
                <a:spcPts val="0"/>
              </a:spcBef>
              <a:spcAft>
                <a:spcPts val="0"/>
              </a:spcAft>
              <a:buNone/>
            </a:pPr>
            <a:endParaRPr dirty="0"/>
          </a:p>
        </p:txBody>
      </p:sp>
      <p:sp>
        <p:nvSpPr>
          <p:cNvPr id="1540" name="Google Shape;1540;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p10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How is Select Health and Mineral helping employer clients? </a:t>
            </a:r>
          </a:p>
          <a:p>
            <a:endParaRPr lang="en-US" dirty="0"/>
          </a:p>
          <a:p>
            <a:r>
              <a:rPr lang="en-US" dirty="0"/>
              <a:t>By saving them significant amounts of money by including Mineral’s HR and Compliance solution to their medical plan.</a:t>
            </a:r>
          </a:p>
          <a:p>
            <a:endParaRPr lang="en-US" dirty="0"/>
          </a:p>
          <a:p>
            <a:r>
              <a:rPr lang="en-US" dirty="0"/>
              <a:t>We asked the question – How much have you saved on labor or HR technology costs per year by using Mineral. </a:t>
            </a:r>
          </a:p>
          <a:p>
            <a:br>
              <a:rPr lang="en-US" dirty="0"/>
            </a:br>
            <a:r>
              <a:rPr lang="en-US" dirty="0"/>
              <a:t>The results – 80% of clients surveyed estimate saving up to $10,000 with Mineral!</a:t>
            </a:r>
          </a:p>
          <a:p>
            <a:r>
              <a:rPr lang="en-US" dirty="0"/>
              <a:t> </a:t>
            </a:r>
          </a:p>
          <a:p>
            <a:r>
              <a:rPr lang="en-US" dirty="0"/>
              <a:t>Mineral is helping clients save significant amounts of money on HR and Compliance costs. Money that can be reallocated to other business priorities. </a:t>
            </a:r>
          </a:p>
          <a:p>
            <a:pPr marL="0" lvl="0" indent="0" algn="l" rtl="0">
              <a:spcBef>
                <a:spcPts val="0"/>
              </a:spcBef>
              <a:spcAft>
                <a:spcPts val="0"/>
              </a:spcAft>
              <a:buNone/>
            </a:pPr>
            <a:endParaRPr dirty="0"/>
          </a:p>
        </p:txBody>
      </p:sp>
      <p:sp>
        <p:nvSpPr>
          <p:cNvPr id="1800" name="Google Shape;1800;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gi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preserve="1">
  <p:cSld name="Cover Slide">
    <p:bg>
      <p:bgPr>
        <a:gradFill>
          <a:gsLst>
            <a:gs pos="0">
              <a:srgbClr val="020B31"/>
            </a:gs>
            <a:gs pos="100000">
              <a:srgbClr val="001848"/>
            </a:gs>
          </a:gsLst>
          <a:lin ang="5400012" scaled="0"/>
        </a:gradFill>
        <a:effectLst/>
      </p:bgPr>
    </p:bg>
    <p:spTree>
      <p:nvGrpSpPr>
        <p:cNvPr id="1" name="Shape 14"/>
        <p:cNvGrpSpPr/>
        <p:nvPr/>
      </p:nvGrpSpPr>
      <p:grpSpPr>
        <a:xfrm>
          <a:off x="0" y="0"/>
          <a:ext cx="0" cy="0"/>
          <a:chOff x="0" y="0"/>
          <a:chExt cx="0" cy="0"/>
        </a:xfrm>
      </p:grpSpPr>
      <p:sp>
        <p:nvSpPr>
          <p:cNvPr id="15" name="Google Shape;15;p2"/>
          <p:cNvSpPr/>
          <p:nvPr/>
        </p:nvSpPr>
        <p:spPr>
          <a:xfrm>
            <a:off x="423333" y="6248400"/>
            <a:ext cx="11364800" cy="410767"/>
          </a:xfrm>
          <a:prstGeom prst="rect">
            <a:avLst/>
          </a:prstGeom>
          <a:solidFill>
            <a:srgbClr val="01184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
        <p:nvSpPr>
          <p:cNvPr id="16" name="Google Shape;16;p2"/>
          <p:cNvSpPr txBox="1">
            <a:spLocks noGrp="1"/>
          </p:cNvSpPr>
          <p:nvPr>
            <p:ph type="ctrTitle"/>
          </p:nvPr>
        </p:nvSpPr>
        <p:spPr>
          <a:xfrm>
            <a:off x="764628" y="2210288"/>
            <a:ext cx="5495200" cy="1786400"/>
          </a:xfrm>
          <a:prstGeom prst="rect">
            <a:avLst/>
          </a:prstGeom>
          <a:noFill/>
          <a:ln>
            <a:noFill/>
          </a:ln>
        </p:spPr>
        <p:txBody>
          <a:bodyPr spcFirstLastPara="1" wrap="square" lIns="51425" tIns="25700" rIns="51425" bIns="25700" anchor="t" anchorCtr="0">
            <a:normAutofit/>
          </a:bodyPr>
          <a:lstStyle>
            <a:lvl1pPr lvl="0" algn="l">
              <a:lnSpc>
                <a:spcPct val="100000"/>
              </a:lnSpc>
              <a:spcBef>
                <a:spcPts val="0"/>
              </a:spcBef>
              <a:spcAft>
                <a:spcPts val="0"/>
              </a:spcAft>
              <a:buClr>
                <a:schemeClr val="lt1"/>
              </a:buClr>
              <a:buSzPts val="2700"/>
              <a:buFont typeface="Arial"/>
              <a:buNone/>
              <a:defRPr sz="4800" b="1" i="0">
                <a:solidFill>
                  <a:schemeClr val="lt1"/>
                </a:solidFill>
                <a:latin typeface="Poppins"/>
                <a:ea typeface="Poppins"/>
                <a:cs typeface="Poppins"/>
                <a:sym typeface="Poppins"/>
              </a:defRPr>
            </a:lvl1pPr>
            <a:lvl2pPr lvl="1" algn="l">
              <a:lnSpc>
                <a:spcPct val="100000"/>
              </a:lnSpc>
              <a:spcBef>
                <a:spcPts val="0"/>
              </a:spcBef>
              <a:spcAft>
                <a:spcPts val="0"/>
              </a:spcAft>
              <a:buClr>
                <a:schemeClr val="lt1"/>
              </a:buClr>
              <a:buSzPts val="800"/>
              <a:buNone/>
              <a:defRPr>
                <a:solidFill>
                  <a:schemeClr val="lt1"/>
                </a:solidFill>
              </a:defRPr>
            </a:lvl2pPr>
            <a:lvl3pPr lvl="2" algn="l">
              <a:lnSpc>
                <a:spcPct val="100000"/>
              </a:lnSpc>
              <a:spcBef>
                <a:spcPts val="0"/>
              </a:spcBef>
              <a:spcAft>
                <a:spcPts val="0"/>
              </a:spcAft>
              <a:buClr>
                <a:schemeClr val="lt1"/>
              </a:buClr>
              <a:buSzPts val="800"/>
              <a:buNone/>
              <a:defRPr>
                <a:solidFill>
                  <a:schemeClr val="lt1"/>
                </a:solidFill>
              </a:defRPr>
            </a:lvl3pPr>
            <a:lvl4pPr lvl="3" algn="l">
              <a:lnSpc>
                <a:spcPct val="100000"/>
              </a:lnSpc>
              <a:spcBef>
                <a:spcPts val="0"/>
              </a:spcBef>
              <a:spcAft>
                <a:spcPts val="0"/>
              </a:spcAft>
              <a:buClr>
                <a:schemeClr val="lt1"/>
              </a:buClr>
              <a:buSzPts val="800"/>
              <a:buNone/>
              <a:defRPr>
                <a:solidFill>
                  <a:schemeClr val="lt1"/>
                </a:solidFill>
              </a:defRPr>
            </a:lvl4pPr>
            <a:lvl5pPr lvl="4" algn="l">
              <a:lnSpc>
                <a:spcPct val="100000"/>
              </a:lnSpc>
              <a:spcBef>
                <a:spcPts val="0"/>
              </a:spcBef>
              <a:spcAft>
                <a:spcPts val="0"/>
              </a:spcAft>
              <a:buClr>
                <a:schemeClr val="lt1"/>
              </a:buClr>
              <a:buSzPts val="800"/>
              <a:buNone/>
              <a:defRPr>
                <a:solidFill>
                  <a:schemeClr val="lt1"/>
                </a:solidFill>
              </a:defRPr>
            </a:lvl5pPr>
            <a:lvl6pPr lvl="5" algn="l">
              <a:lnSpc>
                <a:spcPct val="100000"/>
              </a:lnSpc>
              <a:spcBef>
                <a:spcPts val="0"/>
              </a:spcBef>
              <a:spcAft>
                <a:spcPts val="0"/>
              </a:spcAft>
              <a:buClr>
                <a:schemeClr val="lt1"/>
              </a:buClr>
              <a:buSzPts val="800"/>
              <a:buNone/>
              <a:defRPr>
                <a:solidFill>
                  <a:schemeClr val="lt1"/>
                </a:solidFill>
              </a:defRPr>
            </a:lvl6pPr>
            <a:lvl7pPr lvl="6" algn="l">
              <a:lnSpc>
                <a:spcPct val="100000"/>
              </a:lnSpc>
              <a:spcBef>
                <a:spcPts val="0"/>
              </a:spcBef>
              <a:spcAft>
                <a:spcPts val="0"/>
              </a:spcAft>
              <a:buClr>
                <a:schemeClr val="lt1"/>
              </a:buClr>
              <a:buSzPts val="800"/>
              <a:buNone/>
              <a:defRPr>
                <a:solidFill>
                  <a:schemeClr val="lt1"/>
                </a:solidFill>
              </a:defRPr>
            </a:lvl7pPr>
            <a:lvl8pPr lvl="7" algn="l">
              <a:lnSpc>
                <a:spcPct val="100000"/>
              </a:lnSpc>
              <a:spcBef>
                <a:spcPts val="0"/>
              </a:spcBef>
              <a:spcAft>
                <a:spcPts val="0"/>
              </a:spcAft>
              <a:buClr>
                <a:schemeClr val="lt1"/>
              </a:buClr>
              <a:buSzPts val="800"/>
              <a:buNone/>
              <a:defRPr>
                <a:solidFill>
                  <a:schemeClr val="lt1"/>
                </a:solidFill>
              </a:defRPr>
            </a:lvl8pPr>
            <a:lvl9pPr lvl="8" algn="l">
              <a:lnSpc>
                <a:spcPct val="100000"/>
              </a:lnSpc>
              <a:spcBef>
                <a:spcPts val="0"/>
              </a:spcBef>
              <a:spcAft>
                <a:spcPts val="0"/>
              </a:spcAft>
              <a:buClr>
                <a:schemeClr val="lt1"/>
              </a:buClr>
              <a:buSzPts val="800"/>
              <a:buNone/>
              <a:defRPr>
                <a:solidFill>
                  <a:schemeClr val="lt1"/>
                </a:solidFill>
              </a:defRPr>
            </a:lvl9pPr>
          </a:lstStyle>
          <a:p>
            <a:endParaRPr/>
          </a:p>
        </p:txBody>
      </p:sp>
      <p:sp>
        <p:nvSpPr>
          <p:cNvPr id="17" name="Google Shape;17;p2"/>
          <p:cNvSpPr txBox="1">
            <a:spLocks noGrp="1"/>
          </p:cNvSpPr>
          <p:nvPr>
            <p:ph type="subTitle" idx="1"/>
          </p:nvPr>
        </p:nvSpPr>
        <p:spPr>
          <a:xfrm>
            <a:off x="764628" y="4247944"/>
            <a:ext cx="5495200" cy="1482000"/>
          </a:xfrm>
          <a:prstGeom prst="rect">
            <a:avLst/>
          </a:prstGeom>
          <a:noFill/>
          <a:ln>
            <a:noFill/>
          </a:ln>
        </p:spPr>
        <p:txBody>
          <a:bodyPr spcFirstLastPara="1" wrap="square" lIns="51425" tIns="25700" rIns="51425" bIns="25700" anchor="t" anchorCtr="0">
            <a:normAutofit/>
          </a:bodyPr>
          <a:lstStyle>
            <a:lvl1pPr lvl="0" algn="l">
              <a:lnSpc>
                <a:spcPct val="115000"/>
              </a:lnSpc>
              <a:spcBef>
                <a:spcPts val="1067"/>
              </a:spcBef>
              <a:spcAft>
                <a:spcPts val="0"/>
              </a:spcAft>
              <a:buClr>
                <a:schemeClr val="lt1"/>
              </a:buClr>
              <a:buSzPts val="1100"/>
              <a:buNone/>
              <a:defRPr sz="2000" b="0" i="0">
                <a:solidFill>
                  <a:schemeClr val="lt1"/>
                </a:solidFill>
                <a:latin typeface="Poppins"/>
                <a:ea typeface="Poppins"/>
                <a:cs typeface="Poppins"/>
                <a:sym typeface="Poppins"/>
              </a:defRPr>
            </a:lvl1pPr>
            <a:lvl2pPr lvl="1" algn="ctr">
              <a:lnSpc>
                <a:spcPct val="115000"/>
              </a:lnSpc>
              <a:spcBef>
                <a:spcPts val="533"/>
              </a:spcBef>
              <a:spcAft>
                <a:spcPts val="0"/>
              </a:spcAft>
              <a:buClr>
                <a:schemeClr val="lt1"/>
              </a:buClr>
              <a:buSzPts val="1100"/>
              <a:buNone/>
              <a:defRPr sz="2000">
                <a:solidFill>
                  <a:schemeClr val="lt1"/>
                </a:solidFill>
              </a:defRPr>
            </a:lvl2pPr>
            <a:lvl3pPr lvl="2" algn="ctr">
              <a:lnSpc>
                <a:spcPct val="115000"/>
              </a:lnSpc>
              <a:spcBef>
                <a:spcPts val="533"/>
              </a:spcBef>
              <a:spcAft>
                <a:spcPts val="0"/>
              </a:spcAft>
              <a:buClr>
                <a:schemeClr val="lt1"/>
              </a:buClr>
              <a:buSzPts val="1100"/>
              <a:buNone/>
              <a:defRPr sz="1867">
                <a:solidFill>
                  <a:schemeClr val="lt1"/>
                </a:solidFill>
              </a:defRPr>
            </a:lvl3pPr>
            <a:lvl4pPr lvl="3" algn="ctr">
              <a:lnSpc>
                <a:spcPct val="115000"/>
              </a:lnSpc>
              <a:spcBef>
                <a:spcPts val="533"/>
              </a:spcBef>
              <a:spcAft>
                <a:spcPts val="0"/>
              </a:spcAft>
              <a:buClr>
                <a:schemeClr val="lt1"/>
              </a:buClr>
              <a:buSzPts val="900"/>
              <a:buNone/>
              <a:defRPr sz="1600">
                <a:solidFill>
                  <a:schemeClr val="lt1"/>
                </a:solidFill>
              </a:defRPr>
            </a:lvl4pPr>
            <a:lvl5pPr lvl="4" algn="ctr">
              <a:lnSpc>
                <a:spcPct val="115000"/>
              </a:lnSpc>
              <a:spcBef>
                <a:spcPts val="533"/>
              </a:spcBef>
              <a:spcAft>
                <a:spcPts val="0"/>
              </a:spcAft>
              <a:buClr>
                <a:schemeClr val="lt1"/>
              </a:buClr>
              <a:buSzPts val="900"/>
              <a:buNone/>
              <a:defRPr sz="1600">
                <a:solidFill>
                  <a:schemeClr val="lt1"/>
                </a:solidFill>
              </a:defRPr>
            </a:lvl5pPr>
            <a:lvl6pPr lvl="5" algn="ctr">
              <a:lnSpc>
                <a:spcPct val="115000"/>
              </a:lnSpc>
              <a:spcBef>
                <a:spcPts val="533"/>
              </a:spcBef>
              <a:spcAft>
                <a:spcPts val="0"/>
              </a:spcAft>
              <a:buClr>
                <a:schemeClr val="lt1"/>
              </a:buClr>
              <a:buSzPts val="900"/>
              <a:buNone/>
              <a:defRPr sz="1600">
                <a:solidFill>
                  <a:schemeClr val="lt1"/>
                </a:solidFill>
              </a:defRPr>
            </a:lvl6pPr>
            <a:lvl7pPr lvl="6" algn="ctr">
              <a:lnSpc>
                <a:spcPct val="115000"/>
              </a:lnSpc>
              <a:spcBef>
                <a:spcPts val="533"/>
              </a:spcBef>
              <a:spcAft>
                <a:spcPts val="0"/>
              </a:spcAft>
              <a:buClr>
                <a:schemeClr val="lt1"/>
              </a:buClr>
              <a:buSzPts val="900"/>
              <a:buNone/>
              <a:defRPr sz="1600">
                <a:solidFill>
                  <a:schemeClr val="lt1"/>
                </a:solidFill>
              </a:defRPr>
            </a:lvl7pPr>
            <a:lvl8pPr lvl="7" algn="ctr">
              <a:lnSpc>
                <a:spcPct val="115000"/>
              </a:lnSpc>
              <a:spcBef>
                <a:spcPts val="533"/>
              </a:spcBef>
              <a:spcAft>
                <a:spcPts val="0"/>
              </a:spcAft>
              <a:buClr>
                <a:schemeClr val="lt1"/>
              </a:buClr>
              <a:buSzPts val="900"/>
              <a:buNone/>
              <a:defRPr sz="1600">
                <a:solidFill>
                  <a:schemeClr val="lt1"/>
                </a:solidFill>
              </a:defRPr>
            </a:lvl8pPr>
            <a:lvl9pPr lvl="8" algn="ctr">
              <a:lnSpc>
                <a:spcPct val="115000"/>
              </a:lnSpc>
              <a:spcBef>
                <a:spcPts val="533"/>
              </a:spcBef>
              <a:spcAft>
                <a:spcPts val="0"/>
              </a:spcAft>
              <a:buClr>
                <a:schemeClr val="lt1"/>
              </a:buClr>
              <a:buSzPts val="900"/>
              <a:buNone/>
              <a:defRPr sz="1600">
                <a:solidFill>
                  <a:schemeClr val="lt1"/>
                </a:solidFill>
              </a:defRPr>
            </a:lvl9pPr>
          </a:lstStyle>
          <a:p>
            <a:endParaRPr/>
          </a:p>
        </p:txBody>
      </p:sp>
      <p:pic>
        <p:nvPicPr>
          <p:cNvPr id="18" name="Google Shape;18;p2" title="mtlogowhite.png"/>
          <p:cNvPicPr preferRelativeResize="0"/>
          <p:nvPr/>
        </p:nvPicPr>
        <p:blipFill>
          <a:blip r:embed="rId2">
            <a:alphaModFix/>
          </a:blip>
          <a:stretch>
            <a:fillRect/>
          </a:stretch>
        </p:blipFill>
        <p:spPr>
          <a:xfrm>
            <a:off x="1029061" y="1067701"/>
            <a:ext cx="1606800" cy="195367"/>
          </a:xfrm>
          <a:prstGeom prst="rect">
            <a:avLst/>
          </a:prstGeom>
          <a:noFill/>
          <a:ln>
            <a:noFill/>
          </a:ln>
        </p:spPr>
      </p:pic>
      <p:pic>
        <p:nvPicPr>
          <p:cNvPr id="19" name="Google Shape;19;p2" title="blueaccents.png"/>
          <p:cNvPicPr preferRelativeResize="0"/>
          <p:nvPr/>
        </p:nvPicPr>
        <p:blipFill>
          <a:blip r:embed="rId3">
            <a:alphaModFix/>
          </a:blip>
          <a:stretch>
            <a:fillRect/>
          </a:stretch>
        </p:blipFill>
        <p:spPr>
          <a:xfrm>
            <a:off x="9672661" y="0"/>
            <a:ext cx="3034035" cy="4150736"/>
          </a:xfrm>
          <a:prstGeom prst="rect">
            <a:avLst/>
          </a:prstGeom>
          <a:noFill/>
          <a:ln>
            <a:noFill/>
          </a:ln>
        </p:spPr>
      </p:pic>
      <p:pic>
        <p:nvPicPr>
          <p:cNvPr id="20" name="Google Shape;20;p2" title="blueaccents.png"/>
          <p:cNvPicPr preferRelativeResize="0"/>
          <p:nvPr/>
        </p:nvPicPr>
        <p:blipFill>
          <a:blip r:embed="rId3">
            <a:alphaModFix/>
          </a:blip>
          <a:stretch>
            <a:fillRect/>
          </a:stretch>
        </p:blipFill>
        <p:spPr>
          <a:xfrm rot="10800000">
            <a:off x="5783095" y="2583233"/>
            <a:ext cx="3034035" cy="4150736"/>
          </a:xfrm>
          <a:prstGeom prst="rect">
            <a:avLst/>
          </a:prstGeom>
          <a:noFill/>
          <a:ln>
            <a:noFill/>
          </a:ln>
        </p:spPr>
      </p:pic>
      <p:sp>
        <p:nvSpPr>
          <p:cNvPr id="21" name="Google Shape;21;p2"/>
          <p:cNvSpPr/>
          <p:nvPr/>
        </p:nvSpPr>
        <p:spPr>
          <a:xfrm>
            <a:off x="6952467" y="1367833"/>
            <a:ext cx="4266000" cy="4266000"/>
          </a:xfrm>
          <a:prstGeom prst="roundRect">
            <a:avLst>
              <a:gd name="adj" fmla="val 8835"/>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
        <p:nvSpPr>
          <p:cNvPr id="22" name="Google Shape;22;p2"/>
          <p:cNvSpPr/>
          <p:nvPr/>
        </p:nvSpPr>
        <p:spPr>
          <a:xfrm rot="-5400000">
            <a:off x="6029267" y="681167"/>
            <a:ext cx="156000" cy="122616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pic>
        <p:nvPicPr>
          <p:cNvPr id="2" name="Google Shape;277;p45" title="18B ug.png">
            <a:extLst>
              <a:ext uri="{FF2B5EF4-FFF2-40B4-BE49-F238E27FC236}">
                <a16:creationId xmlns:a16="http://schemas.microsoft.com/office/drawing/2014/main" id="{7EEB9D7B-5FDE-26B1-9BC8-6481A12B36F7}"/>
              </a:ext>
            </a:extLst>
          </p:cNvPr>
          <p:cNvPicPr preferRelativeResize="0"/>
          <p:nvPr userDrawn="1"/>
        </p:nvPicPr>
        <p:blipFill>
          <a:blip r:embed="rId4">
            <a:alphaModFix/>
          </a:blip>
          <a:stretch>
            <a:fillRect/>
          </a:stretch>
        </p:blipFill>
        <p:spPr>
          <a:xfrm>
            <a:off x="7745631" y="2149805"/>
            <a:ext cx="2609435" cy="2558399"/>
          </a:xfrm>
          <a:prstGeom prst="rect">
            <a:avLst/>
          </a:prstGeom>
          <a:noFill/>
          <a:ln>
            <a:noFill/>
          </a:ln>
        </p:spPr>
      </p:pic>
      <p:sp>
        <p:nvSpPr>
          <p:cNvPr id="4" name="Rectangle 1">
            <a:extLst>
              <a:ext uri="{FF2B5EF4-FFF2-40B4-BE49-F238E27FC236}">
                <a16:creationId xmlns:a16="http://schemas.microsoft.com/office/drawing/2014/main" id="{9490852D-D269-4FB5-B621-C309EB9BAE5B}"/>
              </a:ext>
            </a:extLst>
          </p:cNvPr>
          <p:cNvSpPr>
            <a:spLocks noChangeArrowheads="1"/>
          </p:cNvSpPr>
          <p:nvPr userDrawn="1"/>
        </p:nvSpPr>
        <p:spPr bwMode="auto">
          <a:xfrm>
            <a:off x="628886" y="6279176"/>
            <a:ext cx="1848583"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bg1"/>
                </a:solidFill>
                <a:effectLst/>
                <a:latin typeface="Poppins" pitchFamily="2" charset="77"/>
                <a:cs typeface="Poppins" pitchFamily="2" charset="77"/>
              </a:rPr>
              <a:t>© 2026 Mitratech. All Rights Reserved.</a:t>
            </a:r>
          </a:p>
        </p:txBody>
      </p:sp>
      <p:pic>
        <p:nvPicPr>
          <p:cNvPr id="1026" name="Picture 2">
            <a:extLst>
              <a:ext uri="{FF2B5EF4-FFF2-40B4-BE49-F238E27FC236}">
                <a16:creationId xmlns:a16="http://schemas.microsoft.com/office/drawing/2014/main" id="{D646A1F6-5141-3B1C-63BF-C0C42943A04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7000" y="-549275"/>
            <a:ext cx="127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961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White 1" preserve="1">
  <p:cSld name="1_Title and Content White 1">
    <p:bg>
      <p:bgPr>
        <a:gradFill>
          <a:gsLst>
            <a:gs pos="0">
              <a:srgbClr val="020B31"/>
            </a:gs>
            <a:gs pos="100000">
              <a:srgbClr val="001848"/>
            </a:gs>
          </a:gsLst>
          <a:lin ang="5400012" scaled="0"/>
        </a:gradFill>
        <a:effectLst/>
      </p:bgPr>
    </p:bg>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544657" y="622097"/>
            <a:ext cx="11046000" cy="6580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3300"/>
              <a:buFont typeface="Poppins SemiBold"/>
              <a:buNone/>
              <a:defRPr b="1" i="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2500"/>
              <a:buNone/>
              <a:defRPr>
                <a:solidFill>
                  <a:schemeClr val="lt1"/>
                </a:solidFill>
              </a:defRPr>
            </a:lvl2pPr>
            <a:lvl3pPr lvl="2">
              <a:spcBef>
                <a:spcPts val="0"/>
              </a:spcBef>
              <a:spcAft>
                <a:spcPts val="0"/>
              </a:spcAft>
              <a:buClr>
                <a:schemeClr val="lt1"/>
              </a:buClr>
              <a:buSzPts val="2500"/>
              <a:buNone/>
              <a:defRPr>
                <a:solidFill>
                  <a:schemeClr val="lt1"/>
                </a:solidFill>
              </a:defRPr>
            </a:lvl3pPr>
            <a:lvl4pPr lvl="3">
              <a:spcBef>
                <a:spcPts val="0"/>
              </a:spcBef>
              <a:spcAft>
                <a:spcPts val="0"/>
              </a:spcAft>
              <a:buClr>
                <a:schemeClr val="lt1"/>
              </a:buClr>
              <a:buSzPts val="2500"/>
              <a:buNone/>
              <a:defRPr>
                <a:solidFill>
                  <a:schemeClr val="lt1"/>
                </a:solidFill>
              </a:defRPr>
            </a:lvl4pPr>
            <a:lvl5pPr lvl="4">
              <a:spcBef>
                <a:spcPts val="0"/>
              </a:spcBef>
              <a:spcAft>
                <a:spcPts val="0"/>
              </a:spcAft>
              <a:buClr>
                <a:schemeClr val="lt1"/>
              </a:buClr>
              <a:buSzPts val="2500"/>
              <a:buNone/>
              <a:defRPr>
                <a:solidFill>
                  <a:schemeClr val="lt1"/>
                </a:solidFill>
              </a:defRPr>
            </a:lvl5pPr>
            <a:lvl6pPr lvl="5">
              <a:spcBef>
                <a:spcPts val="0"/>
              </a:spcBef>
              <a:spcAft>
                <a:spcPts val="0"/>
              </a:spcAft>
              <a:buClr>
                <a:schemeClr val="lt1"/>
              </a:buClr>
              <a:buSzPts val="2500"/>
              <a:buNone/>
              <a:defRPr>
                <a:solidFill>
                  <a:schemeClr val="lt1"/>
                </a:solidFill>
              </a:defRPr>
            </a:lvl6pPr>
            <a:lvl7pPr lvl="6">
              <a:spcBef>
                <a:spcPts val="0"/>
              </a:spcBef>
              <a:spcAft>
                <a:spcPts val="0"/>
              </a:spcAft>
              <a:buClr>
                <a:schemeClr val="lt1"/>
              </a:buClr>
              <a:buSzPts val="2500"/>
              <a:buNone/>
              <a:defRPr>
                <a:solidFill>
                  <a:schemeClr val="lt1"/>
                </a:solidFill>
              </a:defRPr>
            </a:lvl7pPr>
            <a:lvl8pPr lvl="7">
              <a:spcBef>
                <a:spcPts val="0"/>
              </a:spcBef>
              <a:spcAft>
                <a:spcPts val="0"/>
              </a:spcAft>
              <a:buClr>
                <a:schemeClr val="lt1"/>
              </a:buClr>
              <a:buSzPts val="2500"/>
              <a:buNone/>
              <a:defRPr>
                <a:solidFill>
                  <a:schemeClr val="lt1"/>
                </a:solidFill>
              </a:defRPr>
            </a:lvl8pPr>
            <a:lvl9pPr lvl="8">
              <a:spcBef>
                <a:spcPts val="0"/>
              </a:spcBef>
              <a:spcAft>
                <a:spcPts val="0"/>
              </a:spcAft>
              <a:buClr>
                <a:schemeClr val="lt1"/>
              </a:buClr>
              <a:buSzPts val="2500"/>
              <a:buNone/>
              <a:defRPr>
                <a:solidFill>
                  <a:schemeClr val="lt1"/>
                </a:solidFill>
              </a:defRPr>
            </a:lvl9pPr>
          </a:lstStyle>
          <a:p>
            <a:endParaRPr/>
          </a:p>
        </p:txBody>
      </p:sp>
      <p:sp>
        <p:nvSpPr>
          <p:cNvPr id="63" name="Google Shape;63;p11"/>
          <p:cNvSpPr txBox="1">
            <a:spLocks noGrp="1"/>
          </p:cNvSpPr>
          <p:nvPr>
            <p:ph type="body" idx="1"/>
          </p:nvPr>
        </p:nvSpPr>
        <p:spPr>
          <a:xfrm>
            <a:off x="544657" y="1539803"/>
            <a:ext cx="11046000" cy="4922000"/>
          </a:xfrm>
          <a:prstGeom prst="rect">
            <a:avLst/>
          </a:prstGeom>
          <a:noFill/>
          <a:ln>
            <a:noFill/>
          </a:ln>
        </p:spPr>
        <p:txBody>
          <a:bodyPr spcFirstLastPara="1" wrap="square" lIns="68575" tIns="34275" rIns="68575" bIns="34275" anchor="t" anchorCtr="0">
            <a:normAutofit/>
          </a:bodyPr>
          <a:lstStyle>
            <a:lvl1pPr marL="609585" lvl="0" indent="-482588" algn="l">
              <a:lnSpc>
                <a:spcPct val="114000"/>
              </a:lnSpc>
              <a:spcBef>
                <a:spcPts val="1067"/>
              </a:spcBef>
              <a:spcAft>
                <a:spcPts val="0"/>
              </a:spcAft>
              <a:buClr>
                <a:schemeClr val="lt1"/>
              </a:buClr>
              <a:buSzPts val="2100"/>
              <a:buChar char="•"/>
              <a:defRPr b="0" i="0">
                <a:solidFill>
                  <a:schemeClr val="lt1"/>
                </a:solidFill>
                <a:latin typeface="Poppins Light"/>
                <a:ea typeface="Poppins Light"/>
                <a:cs typeface="Poppins Light"/>
                <a:sym typeface="Poppins Light"/>
              </a:defRPr>
            </a:lvl1pPr>
            <a:lvl2pPr marL="1219170" lvl="1" indent="-457189" algn="l">
              <a:lnSpc>
                <a:spcPct val="114000"/>
              </a:lnSpc>
              <a:spcBef>
                <a:spcPts val="533"/>
              </a:spcBef>
              <a:spcAft>
                <a:spcPts val="0"/>
              </a:spcAft>
              <a:buClr>
                <a:schemeClr val="lt1"/>
              </a:buClr>
              <a:buSzPts val="1800"/>
              <a:buChar char="•"/>
              <a:defRPr b="0" i="0">
                <a:solidFill>
                  <a:schemeClr val="lt1"/>
                </a:solidFill>
                <a:latin typeface="Poppins Light"/>
                <a:ea typeface="Poppins Light"/>
                <a:cs typeface="Poppins Light"/>
                <a:sym typeface="Poppins Light"/>
              </a:defRPr>
            </a:lvl2pPr>
            <a:lvl3pPr marL="1828754" lvl="2" indent="-431789" algn="l">
              <a:lnSpc>
                <a:spcPct val="114000"/>
              </a:lnSpc>
              <a:spcBef>
                <a:spcPts val="533"/>
              </a:spcBef>
              <a:spcAft>
                <a:spcPts val="0"/>
              </a:spcAft>
              <a:buClr>
                <a:schemeClr val="lt1"/>
              </a:buClr>
              <a:buSzPts val="1500"/>
              <a:buChar char="•"/>
              <a:defRPr b="0" i="0">
                <a:solidFill>
                  <a:schemeClr val="lt1"/>
                </a:solidFill>
                <a:latin typeface="Poppins Light"/>
                <a:ea typeface="Poppins Light"/>
                <a:cs typeface="Poppins Light"/>
                <a:sym typeface="Poppins Light"/>
              </a:defRPr>
            </a:lvl3pPr>
            <a:lvl4pPr marL="2438339" lvl="3" indent="-423323" algn="l">
              <a:lnSpc>
                <a:spcPct val="114000"/>
              </a:lnSpc>
              <a:spcBef>
                <a:spcPts val="533"/>
              </a:spcBef>
              <a:spcAft>
                <a:spcPts val="0"/>
              </a:spcAft>
              <a:buClr>
                <a:schemeClr val="lt1"/>
              </a:buClr>
              <a:buSzPts val="1400"/>
              <a:buChar char="•"/>
              <a:defRPr b="0" i="0">
                <a:solidFill>
                  <a:schemeClr val="lt1"/>
                </a:solidFill>
                <a:latin typeface="Poppins Light"/>
                <a:ea typeface="Poppins Light"/>
                <a:cs typeface="Poppins Light"/>
                <a:sym typeface="Poppins Light"/>
              </a:defRPr>
            </a:lvl4pPr>
            <a:lvl5pPr marL="3047924" lvl="4" indent="-423323" algn="l">
              <a:lnSpc>
                <a:spcPct val="114000"/>
              </a:lnSpc>
              <a:spcBef>
                <a:spcPts val="533"/>
              </a:spcBef>
              <a:spcAft>
                <a:spcPts val="0"/>
              </a:spcAft>
              <a:buClr>
                <a:schemeClr val="lt1"/>
              </a:buClr>
              <a:buSzPts val="1400"/>
              <a:buChar char="•"/>
              <a:defRPr b="0" i="0">
                <a:solidFill>
                  <a:schemeClr val="lt1"/>
                </a:solidFill>
                <a:latin typeface="Poppins Light"/>
                <a:ea typeface="Poppins Light"/>
                <a:cs typeface="Poppins Light"/>
                <a:sym typeface="Poppins Light"/>
              </a:defRPr>
            </a:lvl5pPr>
            <a:lvl6pPr marL="3657509" lvl="5" indent="-423323" algn="l">
              <a:lnSpc>
                <a:spcPct val="90000"/>
              </a:lnSpc>
              <a:spcBef>
                <a:spcPts val="533"/>
              </a:spcBef>
              <a:spcAft>
                <a:spcPts val="0"/>
              </a:spcAft>
              <a:buClr>
                <a:schemeClr val="lt1"/>
              </a:buClr>
              <a:buSzPts val="1400"/>
              <a:buChar char="•"/>
              <a:defRPr>
                <a:solidFill>
                  <a:schemeClr val="lt1"/>
                </a:solidFill>
              </a:defRPr>
            </a:lvl6pPr>
            <a:lvl7pPr marL="4267093" lvl="6" indent="-423323" algn="l">
              <a:lnSpc>
                <a:spcPct val="90000"/>
              </a:lnSpc>
              <a:spcBef>
                <a:spcPts val="533"/>
              </a:spcBef>
              <a:spcAft>
                <a:spcPts val="0"/>
              </a:spcAft>
              <a:buClr>
                <a:schemeClr val="lt1"/>
              </a:buClr>
              <a:buSzPts val="1400"/>
              <a:buChar char="•"/>
              <a:defRPr>
                <a:solidFill>
                  <a:schemeClr val="lt1"/>
                </a:solidFill>
              </a:defRPr>
            </a:lvl7pPr>
            <a:lvl8pPr marL="4876678" lvl="7" indent="-423323" algn="l">
              <a:lnSpc>
                <a:spcPct val="90000"/>
              </a:lnSpc>
              <a:spcBef>
                <a:spcPts val="533"/>
              </a:spcBef>
              <a:spcAft>
                <a:spcPts val="0"/>
              </a:spcAft>
              <a:buClr>
                <a:schemeClr val="lt1"/>
              </a:buClr>
              <a:buSzPts val="1400"/>
              <a:buChar char="•"/>
              <a:defRPr>
                <a:solidFill>
                  <a:schemeClr val="lt1"/>
                </a:solidFill>
              </a:defRPr>
            </a:lvl8pPr>
            <a:lvl9pPr marL="5486263" lvl="8" indent="-423323" algn="l">
              <a:lnSpc>
                <a:spcPct val="90000"/>
              </a:lnSpc>
              <a:spcBef>
                <a:spcPts val="533"/>
              </a:spcBef>
              <a:spcAft>
                <a:spcPts val="0"/>
              </a:spcAft>
              <a:buClr>
                <a:schemeClr val="lt1"/>
              </a:buClr>
              <a:buSzPts val="1400"/>
              <a:buChar char="•"/>
              <a:defRPr>
                <a:solidFill>
                  <a:schemeClr val="lt1"/>
                </a:solidFill>
              </a:defRPr>
            </a:lvl9pPr>
          </a:lstStyle>
          <a:p>
            <a:endParaRPr/>
          </a:p>
        </p:txBody>
      </p:sp>
      <p:sp>
        <p:nvSpPr>
          <p:cNvPr id="64" name="Google Shape;64;p11"/>
          <p:cNvSpPr/>
          <p:nvPr/>
        </p:nvSpPr>
        <p:spPr>
          <a:xfrm>
            <a:off x="10653200" y="6436300"/>
            <a:ext cx="1146800" cy="197200"/>
          </a:xfrm>
          <a:prstGeom prst="rect">
            <a:avLst/>
          </a:prstGeom>
          <a:solidFill>
            <a:srgbClr val="011848"/>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pic>
        <p:nvPicPr>
          <p:cNvPr id="65" name="Google Shape;65;p11" title="mtlogowhite.png"/>
          <p:cNvPicPr preferRelativeResize="0"/>
          <p:nvPr/>
        </p:nvPicPr>
        <p:blipFill>
          <a:blip r:embed="rId2">
            <a:alphaModFix/>
          </a:blip>
          <a:stretch>
            <a:fillRect/>
          </a:stretch>
        </p:blipFill>
        <p:spPr>
          <a:xfrm>
            <a:off x="10719367" y="6466067"/>
            <a:ext cx="965967" cy="117467"/>
          </a:xfrm>
          <a:prstGeom prst="rect">
            <a:avLst/>
          </a:prstGeom>
          <a:noFill/>
          <a:ln>
            <a:noFill/>
          </a:ln>
        </p:spPr>
      </p:pic>
      <p:sp>
        <p:nvSpPr>
          <p:cNvPr id="66" name="Google Shape;66;p11"/>
          <p:cNvSpPr/>
          <p:nvPr/>
        </p:nvSpPr>
        <p:spPr>
          <a:xfrm rot="-5400000">
            <a:off x="6029267" y="681167"/>
            <a:ext cx="156000" cy="122616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Tree>
    <p:extLst>
      <p:ext uri="{BB962C8B-B14F-4D97-AF65-F5344CB8AC3E}">
        <p14:creationId xmlns:p14="http://schemas.microsoft.com/office/powerpoint/2010/main" val="958719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Content White 1 1" preserve="1">
  <p:cSld name="1_Title and Content White 1 1">
    <p:bg>
      <p:bgPr>
        <a:gradFill>
          <a:gsLst>
            <a:gs pos="0">
              <a:srgbClr val="020B31"/>
            </a:gs>
            <a:gs pos="100000">
              <a:srgbClr val="001848"/>
            </a:gs>
          </a:gsLst>
          <a:lin ang="5400012" scaled="0"/>
        </a:gradFill>
        <a:effectLst/>
      </p:bgPr>
    </p:bg>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544657" y="622097"/>
            <a:ext cx="11046000" cy="6580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3300"/>
              <a:buFont typeface="Poppins SemiBold"/>
              <a:buNone/>
              <a:defRPr b="1" i="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2500"/>
              <a:buNone/>
              <a:defRPr>
                <a:solidFill>
                  <a:schemeClr val="lt1"/>
                </a:solidFill>
              </a:defRPr>
            </a:lvl2pPr>
            <a:lvl3pPr lvl="2">
              <a:spcBef>
                <a:spcPts val="0"/>
              </a:spcBef>
              <a:spcAft>
                <a:spcPts val="0"/>
              </a:spcAft>
              <a:buClr>
                <a:schemeClr val="lt1"/>
              </a:buClr>
              <a:buSzPts val="2500"/>
              <a:buNone/>
              <a:defRPr>
                <a:solidFill>
                  <a:schemeClr val="lt1"/>
                </a:solidFill>
              </a:defRPr>
            </a:lvl3pPr>
            <a:lvl4pPr lvl="3">
              <a:spcBef>
                <a:spcPts val="0"/>
              </a:spcBef>
              <a:spcAft>
                <a:spcPts val="0"/>
              </a:spcAft>
              <a:buClr>
                <a:schemeClr val="lt1"/>
              </a:buClr>
              <a:buSzPts val="2500"/>
              <a:buNone/>
              <a:defRPr>
                <a:solidFill>
                  <a:schemeClr val="lt1"/>
                </a:solidFill>
              </a:defRPr>
            </a:lvl4pPr>
            <a:lvl5pPr lvl="4">
              <a:spcBef>
                <a:spcPts val="0"/>
              </a:spcBef>
              <a:spcAft>
                <a:spcPts val="0"/>
              </a:spcAft>
              <a:buClr>
                <a:schemeClr val="lt1"/>
              </a:buClr>
              <a:buSzPts val="2500"/>
              <a:buNone/>
              <a:defRPr>
                <a:solidFill>
                  <a:schemeClr val="lt1"/>
                </a:solidFill>
              </a:defRPr>
            </a:lvl5pPr>
            <a:lvl6pPr lvl="5">
              <a:spcBef>
                <a:spcPts val="0"/>
              </a:spcBef>
              <a:spcAft>
                <a:spcPts val="0"/>
              </a:spcAft>
              <a:buClr>
                <a:schemeClr val="lt1"/>
              </a:buClr>
              <a:buSzPts val="2500"/>
              <a:buNone/>
              <a:defRPr>
                <a:solidFill>
                  <a:schemeClr val="lt1"/>
                </a:solidFill>
              </a:defRPr>
            </a:lvl6pPr>
            <a:lvl7pPr lvl="6">
              <a:spcBef>
                <a:spcPts val="0"/>
              </a:spcBef>
              <a:spcAft>
                <a:spcPts val="0"/>
              </a:spcAft>
              <a:buClr>
                <a:schemeClr val="lt1"/>
              </a:buClr>
              <a:buSzPts val="2500"/>
              <a:buNone/>
              <a:defRPr>
                <a:solidFill>
                  <a:schemeClr val="lt1"/>
                </a:solidFill>
              </a:defRPr>
            </a:lvl7pPr>
            <a:lvl8pPr lvl="7">
              <a:spcBef>
                <a:spcPts val="0"/>
              </a:spcBef>
              <a:spcAft>
                <a:spcPts val="0"/>
              </a:spcAft>
              <a:buClr>
                <a:schemeClr val="lt1"/>
              </a:buClr>
              <a:buSzPts val="2500"/>
              <a:buNone/>
              <a:defRPr>
                <a:solidFill>
                  <a:schemeClr val="lt1"/>
                </a:solidFill>
              </a:defRPr>
            </a:lvl8pPr>
            <a:lvl9pPr lvl="8">
              <a:spcBef>
                <a:spcPts val="0"/>
              </a:spcBef>
              <a:spcAft>
                <a:spcPts val="0"/>
              </a:spcAft>
              <a:buClr>
                <a:schemeClr val="lt1"/>
              </a:buClr>
              <a:buSzPts val="2500"/>
              <a:buNone/>
              <a:defRPr>
                <a:solidFill>
                  <a:schemeClr val="lt1"/>
                </a:solidFill>
              </a:defRPr>
            </a:lvl9pPr>
          </a:lstStyle>
          <a:p>
            <a:endParaRPr/>
          </a:p>
        </p:txBody>
      </p:sp>
      <p:sp>
        <p:nvSpPr>
          <p:cNvPr id="69" name="Google Shape;69;p12"/>
          <p:cNvSpPr txBox="1">
            <a:spLocks noGrp="1"/>
          </p:cNvSpPr>
          <p:nvPr>
            <p:ph type="body" idx="1"/>
          </p:nvPr>
        </p:nvSpPr>
        <p:spPr>
          <a:xfrm>
            <a:off x="544657" y="1539803"/>
            <a:ext cx="11046000" cy="4922000"/>
          </a:xfrm>
          <a:prstGeom prst="rect">
            <a:avLst/>
          </a:prstGeom>
          <a:noFill/>
          <a:ln>
            <a:noFill/>
          </a:ln>
        </p:spPr>
        <p:txBody>
          <a:bodyPr spcFirstLastPara="1" wrap="square" lIns="68575" tIns="34275" rIns="68575" bIns="34275" anchor="t" anchorCtr="0">
            <a:normAutofit/>
          </a:bodyPr>
          <a:lstStyle>
            <a:lvl1pPr marL="609585" lvl="0" indent="-482588" algn="l">
              <a:lnSpc>
                <a:spcPct val="114000"/>
              </a:lnSpc>
              <a:spcBef>
                <a:spcPts val="1067"/>
              </a:spcBef>
              <a:spcAft>
                <a:spcPts val="0"/>
              </a:spcAft>
              <a:buClr>
                <a:schemeClr val="lt1"/>
              </a:buClr>
              <a:buSzPts val="2100"/>
              <a:buChar char="•"/>
              <a:defRPr b="0" i="0">
                <a:solidFill>
                  <a:schemeClr val="lt1"/>
                </a:solidFill>
                <a:latin typeface="Poppins Light"/>
                <a:ea typeface="Poppins Light"/>
                <a:cs typeface="Poppins Light"/>
                <a:sym typeface="Poppins Light"/>
              </a:defRPr>
            </a:lvl1pPr>
            <a:lvl2pPr marL="1219170" lvl="1" indent="-457189" algn="l">
              <a:lnSpc>
                <a:spcPct val="114000"/>
              </a:lnSpc>
              <a:spcBef>
                <a:spcPts val="533"/>
              </a:spcBef>
              <a:spcAft>
                <a:spcPts val="0"/>
              </a:spcAft>
              <a:buClr>
                <a:schemeClr val="lt1"/>
              </a:buClr>
              <a:buSzPts val="1800"/>
              <a:buChar char="•"/>
              <a:defRPr b="0" i="0">
                <a:solidFill>
                  <a:schemeClr val="lt1"/>
                </a:solidFill>
                <a:latin typeface="Poppins Light"/>
                <a:ea typeface="Poppins Light"/>
                <a:cs typeface="Poppins Light"/>
                <a:sym typeface="Poppins Light"/>
              </a:defRPr>
            </a:lvl2pPr>
            <a:lvl3pPr marL="1828754" lvl="2" indent="-431789" algn="l">
              <a:lnSpc>
                <a:spcPct val="114000"/>
              </a:lnSpc>
              <a:spcBef>
                <a:spcPts val="533"/>
              </a:spcBef>
              <a:spcAft>
                <a:spcPts val="0"/>
              </a:spcAft>
              <a:buClr>
                <a:schemeClr val="lt1"/>
              </a:buClr>
              <a:buSzPts val="1500"/>
              <a:buChar char="•"/>
              <a:defRPr b="0" i="0">
                <a:solidFill>
                  <a:schemeClr val="lt1"/>
                </a:solidFill>
                <a:latin typeface="Poppins Light"/>
                <a:ea typeface="Poppins Light"/>
                <a:cs typeface="Poppins Light"/>
                <a:sym typeface="Poppins Light"/>
              </a:defRPr>
            </a:lvl3pPr>
            <a:lvl4pPr marL="2438339" lvl="3" indent="-423323" algn="l">
              <a:lnSpc>
                <a:spcPct val="114000"/>
              </a:lnSpc>
              <a:spcBef>
                <a:spcPts val="533"/>
              </a:spcBef>
              <a:spcAft>
                <a:spcPts val="0"/>
              </a:spcAft>
              <a:buClr>
                <a:schemeClr val="lt1"/>
              </a:buClr>
              <a:buSzPts val="1400"/>
              <a:buChar char="•"/>
              <a:defRPr b="0" i="0">
                <a:solidFill>
                  <a:schemeClr val="lt1"/>
                </a:solidFill>
                <a:latin typeface="Poppins Light"/>
                <a:ea typeface="Poppins Light"/>
                <a:cs typeface="Poppins Light"/>
                <a:sym typeface="Poppins Light"/>
              </a:defRPr>
            </a:lvl4pPr>
            <a:lvl5pPr marL="3047924" lvl="4" indent="-423323" algn="l">
              <a:lnSpc>
                <a:spcPct val="114000"/>
              </a:lnSpc>
              <a:spcBef>
                <a:spcPts val="533"/>
              </a:spcBef>
              <a:spcAft>
                <a:spcPts val="0"/>
              </a:spcAft>
              <a:buClr>
                <a:schemeClr val="lt1"/>
              </a:buClr>
              <a:buSzPts val="1400"/>
              <a:buChar char="•"/>
              <a:defRPr b="0" i="0">
                <a:solidFill>
                  <a:schemeClr val="lt1"/>
                </a:solidFill>
                <a:latin typeface="Poppins Light"/>
                <a:ea typeface="Poppins Light"/>
                <a:cs typeface="Poppins Light"/>
                <a:sym typeface="Poppins Light"/>
              </a:defRPr>
            </a:lvl5pPr>
            <a:lvl6pPr marL="3657509" lvl="5" indent="-423323" algn="l">
              <a:lnSpc>
                <a:spcPct val="90000"/>
              </a:lnSpc>
              <a:spcBef>
                <a:spcPts val="533"/>
              </a:spcBef>
              <a:spcAft>
                <a:spcPts val="0"/>
              </a:spcAft>
              <a:buClr>
                <a:schemeClr val="lt1"/>
              </a:buClr>
              <a:buSzPts val="1400"/>
              <a:buChar char="•"/>
              <a:defRPr>
                <a:solidFill>
                  <a:schemeClr val="lt1"/>
                </a:solidFill>
              </a:defRPr>
            </a:lvl6pPr>
            <a:lvl7pPr marL="4267093" lvl="6" indent="-423323" algn="l">
              <a:lnSpc>
                <a:spcPct val="90000"/>
              </a:lnSpc>
              <a:spcBef>
                <a:spcPts val="533"/>
              </a:spcBef>
              <a:spcAft>
                <a:spcPts val="0"/>
              </a:spcAft>
              <a:buClr>
                <a:schemeClr val="lt1"/>
              </a:buClr>
              <a:buSzPts val="1400"/>
              <a:buChar char="•"/>
              <a:defRPr>
                <a:solidFill>
                  <a:schemeClr val="lt1"/>
                </a:solidFill>
              </a:defRPr>
            </a:lvl7pPr>
            <a:lvl8pPr marL="4876678" lvl="7" indent="-423323" algn="l">
              <a:lnSpc>
                <a:spcPct val="90000"/>
              </a:lnSpc>
              <a:spcBef>
                <a:spcPts val="533"/>
              </a:spcBef>
              <a:spcAft>
                <a:spcPts val="0"/>
              </a:spcAft>
              <a:buClr>
                <a:schemeClr val="lt1"/>
              </a:buClr>
              <a:buSzPts val="1400"/>
              <a:buChar char="•"/>
              <a:defRPr>
                <a:solidFill>
                  <a:schemeClr val="lt1"/>
                </a:solidFill>
              </a:defRPr>
            </a:lvl8pPr>
            <a:lvl9pPr marL="5486263" lvl="8" indent="-423323" algn="l">
              <a:lnSpc>
                <a:spcPct val="90000"/>
              </a:lnSpc>
              <a:spcBef>
                <a:spcPts val="533"/>
              </a:spcBef>
              <a:spcAft>
                <a:spcPts val="0"/>
              </a:spcAft>
              <a:buClr>
                <a:schemeClr val="lt1"/>
              </a:buClr>
              <a:buSzPts val="1400"/>
              <a:buChar char="•"/>
              <a:defRPr>
                <a:solidFill>
                  <a:schemeClr val="lt1"/>
                </a:solidFill>
              </a:defRPr>
            </a:lvl9pPr>
          </a:lstStyle>
          <a:p>
            <a:endParaRPr/>
          </a:p>
        </p:txBody>
      </p:sp>
      <p:sp>
        <p:nvSpPr>
          <p:cNvPr id="70" name="Google Shape;70;p12"/>
          <p:cNvSpPr/>
          <p:nvPr/>
        </p:nvSpPr>
        <p:spPr>
          <a:xfrm>
            <a:off x="10653200" y="6436300"/>
            <a:ext cx="1146800" cy="197200"/>
          </a:xfrm>
          <a:prstGeom prst="rect">
            <a:avLst/>
          </a:prstGeom>
          <a:solidFill>
            <a:srgbClr val="011848"/>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pic>
        <p:nvPicPr>
          <p:cNvPr id="71" name="Google Shape;71;p12" title="mtlogowhite.png"/>
          <p:cNvPicPr preferRelativeResize="0"/>
          <p:nvPr/>
        </p:nvPicPr>
        <p:blipFill>
          <a:blip r:embed="rId2">
            <a:alphaModFix/>
          </a:blip>
          <a:stretch>
            <a:fillRect/>
          </a:stretch>
        </p:blipFill>
        <p:spPr>
          <a:xfrm>
            <a:off x="10719367" y="6466067"/>
            <a:ext cx="965967" cy="117467"/>
          </a:xfrm>
          <a:prstGeom prst="rect">
            <a:avLst/>
          </a:prstGeom>
          <a:noFill/>
          <a:ln>
            <a:noFill/>
          </a:ln>
        </p:spPr>
      </p:pic>
      <p:sp>
        <p:nvSpPr>
          <p:cNvPr id="72" name="Google Shape;72;p12"/>
          <p:cNvSpPr/>
          <p:nvPr/>
        </p:nvSpPr>
        <p:spPr>
          <a:xfrm>
            <a:off x="0" y="-40333"/>
            <a:ext cx="122400" cy="69700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Tree>
    <p:extLst>
      <p:ext uri="{BB962C8B-B14F-4D97-AF65-F5344CB8AC3E}">
        <p14:creationId xmlns:p14="http://schemas.microsoft.com/office/powerpoint/2010/main" val="400045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Overview B" preserve="1">
  <p:cSld name="1_Overview B">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5825780" y="2210375"/>
            <a:ext cx="5909200" cy="606000"/>
          </a:xfrm>
          <a:prstGeom prst="rect">
            <a:avLst/>
          </a:prstGeom>
          <a:noFill/>
          <a:ln>
            <a:noFill/>
          </a:ln>
        </p:spPr>
        <p:txBody>
          <a:bodyPr spcFirstLastPara="1" wrap="square" lIns="68575" tIns="34275" rIns="68575" bIns="34275" anchor="b" anchorCtr="0">
            <a:normAutofit/>
          </a:bodyPr>
          <a:lstStyle>
            <a:lvl1pPr lvl="0" algn="l">
              <a:lnSpc>
                <a:spcPct val="108333"/>
              </a:lnSpc>
              <a:spcBef>
                <a:spcPts val="0"/>
              </a:spcBef>
              <a:spcAft>
                <a:spcPts val="0"/>
              </a:spcAft>
              <a:buClr>
                <a:schemeClr val="dk2"/>
              </a:buClr>
              <a:buSzPts val="3600"/>
              <a:buFont typeface="Poppins SemiBold"/>
              <a:buNone/>
              <a:defRPr sz="4800">
                <a:solidFill>
                  <a:schemeClr val="dk2"/>
                </a:solidFill>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
        <p:nvSpPr>
          <p:cNvPr id="75" name="Google Shape;75;p13"/>
          <p:cNvSpPr txBox="1">
            <a:spLocks noGrp="1"/>
          </p:cNvSpPr>
          <p:nvPr>
            <p:ph type="body" idx="1"/>
          </p:nvPr>
        </p:nvSpPr>
        <p:spPr>
          <a:xfrm>
            <a:off x="5838479" y="3007727"/>
            <a:ext cx="4482400" cy="1502400"/>
          </a:xfrm>
          <a:prstGeom prst="rect">
            <a:avLst/>
          </a:prstGeom>
          <a:noFill/>
          <a:ln>
            <a:noFill/>
          </a:ln>
        </p:spPr>
        <p:txBody>
          <a:bodyPr spcFirstLastPara="1" wrap="square" lIns="68575" tIns="34275" rIns="68575" bIns="34275" anchor="t" anchorCtr="0">
            <a:noAutofit/>
          </a:bodyPr>
          <a:lstStyle>
            <a:lvl1pPr marL="609585" lvl="0" indent="-304792" algn="l">
              <a:lnSpc>
                <a:spcPct val="114000"/>
              </a:lnSpc>
              <a:spcBef>
                <a:spcPts val="1067"/>
              </a:spcBef>
              <a:spcAft>
                <a:spcPts val="0"/>
              </a:spcAft>
              <a:buSzPts val="1500"/>
              <a:buNone/>
              <a:defRPr sz="2000" i="0">
                <a:solidFill>
                  <a:schemeClr val="dk1"/>
                </a:solidFill>
              </a:defRPr>
            </a:lvl1pPr>
            <a:lvl2pPr marL="1219170" lvl="1" indent="-304792" algn="l">
              <a:lnSpc>
                <a:spcPct val="114000"/>
              </a:lnSpc>
              <a:spcBef>
                <a:spcPts val="533"/>
              </a:spcBef>
              <a:spcAft>
                <a:spcPts val="0"/>
              </a:spcAft>
              <a:buSzPts val="1500"/>
              <a:buNone/>
              <a:defRPr sz="2000"/>
            </a:lvl2pPr>
            <a:lvl3pPr marL="1828754" lvl="2" indent="-304792" algn="l">
              <a:lnSpc>
                <a:spcPct val="114000"/>
              </a:lnSpc>
              <a:spcBef>
                <a:spcPts val="533"/>
              </a:spcBef>
              <a:spcAft>
                <a:spcPts val="0"/>
              </a:spcAft>
              <a:buSzPts val="1400"/>
              <a:buNone/>
              <a:defRPr sz="1867"/>
            </a:lvl3pPr>
            <a:lvl4pPr marL="2438339" lvl="3" indent="-304792" algn="l">
              <a:lnSpc>
                <a:spcPct val="114000"/>
              </a:lnSpc>
              <a:spcBef>
                <a:spcPts val="533"/>
              </a:spcBef>
              <a:spcAft>
                <a:spcPts val="0"/>
              </a:spcAft>
              <a:buSzPts val="1200"/>
              <a:buNone/>
              <a:defRPr sz="1600"/>
            </a:lvl4pPr>
            <a:lvl5pPr marL="3047924" lvl="4" indent="-304792" algn="l">
              <a:lnSpc>
                <a:spcPct val="114000"/>
              </a:lnSpc>
              <a:spcBef>
                <a:spcPts val="533"/>
              </a:spcBef>
              <a:spcAft>
                <a:spcPts val="0"/>
              </a:spcAft>
              <a:buSzPts val="1200"/>
              <a:buNone/>
              <a:defRPr sz="1600"/>
            </a:lvl5pPr>
            <a:lvl6pPr marL="3657509" lvl="5" indent="-304792" algn="l">
              <a:lnSpc>
                <a:spcPct val="90000"/>
              </a:lnSpc>
              <a:spcBef>
                <a:spcPts val="533"/>
              </a:spcBef>
              <a:spcAft>
                <a:spcPts val="0"/>
              </a:spcAft>
              <a:buClr>
                <a:schemeClr val="dk1"/>
              </a:buClr>
              <a:buSzPts val="1200"/>
              <a:buNone/>
              <a:defRPr sz="1600"/>
            </a:lvl6pPr>
            <a:lvl7pPr marL="4267093" lvl="6" indent="-304792" algn="l">
              <a:lnSpc>
                <a:spcPct val="90000"/>
              </a:lnSpc>
              <a:spcBef>
                <a:spcPts val="533"/>
              </a:spcBef>
              <a:spcAft>
                <a:spcPts val="0"/>
              </a:spcAft>
              <a:buClr>
                <a:schemeClr val="dk1"/>
              </a:buClr>
              <a:buSzPts val="1200"/>
              <a:buNone/>
              <a:defRPr sz="1600"/>
            </a:lvl7pPr>
            <a:lvl8pPr marL="4876678" lvl="7" indent="-304792" algn="l">
              <a:lnSpc>
                <a:spcPct val="90000"/>
              </a:lnSpc>
              <a:spcBef>
                <a:spcPts val="533"/>
              </a:spcBef>
              <a:spcAft>
                <a:spcPts val="0"/>
              </a:spcAft>
              <a:buClr>
                <a:schemeClr val="dk1"/>
              </a:buClr>
              <a:buSzPts val="1200"/>
              <a:buNone/>
              <a:defRPr sz="1600"/>
            </a:lvl8pPr>
            <a:lvl9pPr marL="5486263" lvl="8" indent="-304792" algn="l">
              <a:lnSpc>
                <a:spcPct val="90000"/>
              </a:lnSpc>
              <a:spcBef>
                <a:spcPts val="533"/>
              </a:spcBef>
              <a:spcAft>
                <a:spcPts val="0"/>
              </a:spcAft>
              <a:buClr>
                <a:schemeClr val="dk1"/>
              </a:buClr>
              <a:buSzPts val="1200"/>
              <a:buNone/>
              <a:defRPr sz="1600"/>
            </a:lvl9pPr>
          </a:lstStyle>
          <a:p>
            <a:endParaRPr/>
          </a:p>
        </p:txBody>
      </p:sp>
      <p:sp>
        <p:nvSpPr>
          <p:cNvPr id="76" name="Google Shape;76;p13"/>
          <p:cNvSpPr>
            <a:spLocks noGrp="1"/>
          </p:cNvSpPr>
          <p:nvPr>
            <p:ph type="pic" idx="2"/>
          </p:nvPr>
        </p:nvSpPr>
        <p:spPr>
          <a:xfrm>
            <a:off x="0" y="1"/>
            <a:ext cx="4578800" cy="6858000"/>
          </a:xfrm>
          <a:prstGeom prst="rect">
            <a:avLst/>
          </a:prstGeom>
          <a:solidFill>
            <a:srgbClr val="F2F2F2"/>
          </a:solidFill>
          <a:ln>
            <a:noFill/>
          </a:ln>
        </p:spPr>
        <p:txBody>
          <a:bodyPr/>
          <a:lstStyle/>
          <a:p>
            <a:endParaRPr lang="en-US"/>
          </a:p>
        </p:txBody>
      </p:sp>
    </p:spTree>
    <p:extLst>
      <p:ext uri="{BB962C8B-B14F-4D97-AF65-F5344CB8AC3E}">
        <p14:creationId xmlns:p14="http://schemas.microsoft.com/office/powerpoint/2010/main" val="2432191145"/>
      </p:ext>
    </p:extLst>
  </p:cSld>
  <p:clrMapOvr>
    <a:masterClrMapping/>
  </p:clrMapOvr>
  <p:extLst>
    <p:ext uri="{DCECCB84-F9BA-43D5-87BE-67443E8EF086}">
      <p15:sldGuideLst xmlns:p15="http://schemas.microsoft.com/office/powerpoint/2012/main">
        <p15:guide id="1" pos="17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Overview C" preserve="1">
  <p:cSld name="2_Overview C">
    <p:spTree>
      <p:nvGrpSpPr>
        <p:cNvPr id="1" name="Shape 77"/>
        <p:cNvGrpSpPr/>
        <p:nvPr/>
      </p:nvGrpSpPr>
      <p:grpSpPr>
        <a:xfrm>
          <a:off x="0" y="0"/>
          <a:ext cx="0" cy="0"/>
          <a:chOff x="0" y="0"/>
          <a:chExt cx="0" cy="0"/>
        </a:xfrm>
      </p:grpSpPr>
      <p:sp>
        <p:nvSpPr>
          <p:cNvPr id="78" name="Google Shape;78;p14"/>
          <p:cNvSpPr>
            <a:spLocks noGrp="1"/>
          </p:cNvSpPr>
          <p:nvPr>
            <p:ph type="pic" idx="2"/>
          </p:nvPr>
        </p:nvSpPr>
        <p:spPr>
          <a:xfrm>
            <a:off x="6857999" y="1"/>
            <a:ext cx="5334000" cy="6858000"/>
          </a:xfrm>
          <a:prstGeom prst="rect">
            <a:avLst/>
          </a:prstGeom>
          <a:solidFill>
            <a:srgbClr val="F2F2F2"/>
          </a:solidFill>
          <a:ln>
            <a:noFill/>
          </a:ln>
        </p:spPr>
        <p:txBody>
          <a:bodyPr/>
          <a:lstStyle/>
          <a:p>
            <a:endParaRPr lang="en-US"/>
          </a:p>
        </p:txBody>
      </p:sp>
      <p:sp>
        <p:nvSpPr>
          <p:cNvPr id="79" name="Google Shape;79;p14"/>
          <p:cNvSpPr txBox="1">
            <a:spLocks noGrp="1"/>
          </p:cNvSpPr>
          <p:nvPr>
            <p:ph type="title"/>
          </p:nvPr>
        </p:nvSpPr>
        <p:spPr>
          <a:xfrm>
            <a:off x="354909" y="1591851"/>
            <a:ext cx="5588800" cy="2320800"/>
          </a:xfrm>
          <a:prstGeom prst="rect">
            <a:avLst/>
          </a:prstGeom>
          <a:noFill/>
          <a:ln>
            <a:noFill/>
          </a:ln>
        </p:spPr>
        <p:txBody>
          <a:bodyPr spcFirstLastPara="1" wrap="square" lIns="68575" tIns="34275" rIns="68575" bIns="34275" anchor="b" anchorCtr="0">
            <a:noAutofit/>
          </a:bodyPr>
          <a:lstStyle>
            <a:lvl1pPr lvl="0" algn="l">
              <a:lnSpc>
                <a:spcPct val="111764"/>
              </a:lnSpc>
              <a:spcBef>
                <a:spcPts val="0"/>
              </a:spcBef>
              <a:spcAft>
                <a:spcPts val="0"/>
              </a:spcAft>
              <a:buClr>
                <a:schemeClr val="dk1"/>
              </a:buClr>
              <a:buSzPts val="2600"/>
              <a:buFont typeface="Poppins SemiBold"/>
              <a:buNone/>
              <a:defRPr sz="3467" b="1" i="0">
                <a:latin typeface="Poppins SemiBold"/>
                <a:ea typeface="Poppins SemiBold"/>
                <a:cs typeface="Poppins SemiBold"/>
                <a:sym typeface="Poppins SemiBold"/>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
        <p:nvSpPr>
          <p:cNvPr id="80" name="Google Shape;80;p14"/>
          <p:cNvSpPr txBox="1">
            <a:spLocks noGrp="1"/>
          </p:cNvSpPr>
          <p:nvPr>
            <p:ph type="sldNum" idx="12"/>
          </p:nvPr>
        </p:nvSpPr>
        <p:spPr>
          <a:xfrm>
            <a:off x="0" y="0"/>
            <a:ext cx="3000000" cy="30000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None/>
              <a:defRPr sz="1867" b="0" i="0">
                <a:solidFill>
                  <a:schemeClr val="lt1"/>
                </a:solidFill>
                <a:latin typeface="Poppins"/>
                <a:ea typeface="Poppins"/>
                <a:cs typeface="Poppins"/>
                <a:sym typeface="Poppins"/>
              </a:defRPr>
            </a:lvl1pPr>
            <a:lvl2pPr marL="0" marR="0" lvl="1" indent="0" algn="l" rtl="0">
              <a:spcBef>
                <a:spcPts val="0"/>
              </a:spcBef>
              <a:buNone/>
              <a:defRPr sz="1867" b="0" i="0">
                <a:solidFill>
                  <a:schemeClr val="lt1"/>
                </a:solidFill>
                <a:latin typeface="Poppins"/>
                <a:ea typeface="Poppins"/>
                <a:cs typeface="Poppins"/>
                <a:sym typeface="Poppins"/>
              </a:defRPr>
            </a:lvl2pPr>
            <a:lvl3pPr marL="0" marR="0" lvl="2" indent="0" algn="l" rtl="0">
              <a:spcBef>
                <a:spcPts val="0"/>
              </a:spcBef>
              <a:buNone/>
              <a:defRPr sz="1867" b="0" i="0">
                <a:solidFill>
                  <a:schemeClr val="lt1"/>
                </a:solidFill>
                <a:latin typeface="Poppins"/>
                <a:ea typeface="Poppins"/>
                <a:cs typeface="Poppins"/>
                <a:sym typeface="Poppins"/>
              </a:defRPr>
            </a:lvl3pPr>
            <a:lvl4pPr marL="0" marR="0" lvl="3" indent="0" algn="l" rtl="0">
              <a:spcBef>
                <a:spcPts val="0"/>
              </a:spcBef>
              <a:buNone/>
              <a:defRPr sz="1867" b="0" i="0">
                <a:solidFill>
                  <a:schemeClr val="lt1"/>
                </a:solidFill>
                <a:latin typeface="Poppins"/>
                <a:ea typeface="Poppins"/>
                <a:cs typeface="Poppins"/>
                <a:sym typeface="Poppins"/>
              </a:defRPr>
            </a:lvl4pPr>
            <a:lvl5pPr marL="0" marR="0" lvl="4" indent="0" algn="l" rtl="0">
              <a:spcBef>
                <a:spcPts val="0"/>
              </a:spcBef>
              <a:buNone/>
              <a:defRPr sz="1867" b="0" i="0">
                <a:solidFill>
                  <a:schemeClr val="lt1"/>
                </a:solidFill>
                <a:latin typeface="Poppins"/>
                <a:ea typeface="Poppins"/>
                <a:cs typeface="Poppins"/>
                <a:sym typeface="Poppins"/>
              </a:defRPr>
            </a:lvl5pPr>
            <a:lvl6pPr marL="0" marR="0" lvl="5" indent="0" algn="l" rtl="0">
              <a:spcBef>
                <a:spcPts val="0"/>
              </a:spcBef>
              <a:buNone/>
              <a:defRPr sz="1867" b="0" i="0">
                <a:solidFill>
                  <a:schemeClr val="lt1"/>
                </a:solidFill>
                <a:latin typeface="Poppins"/>
                <a:ea typeface="Poppins"/>
                <a:cs typeface="Poppins"/>
                <a:sym typeface="Poppins"/>
              </a:defRPr>
            </a:lvl6pPr>
            <a:lvl7pPr marL="0" marR="0" lvl="6" indent="0" algn="l" rtl="0">
              <a:spcBef>
                <a:spcPts val="0"/>
              </a:spcBef>
              <a:buNone/>
              <a:defRPr sz="1867" b="0" i="0">
                <a:solidFill>
                  <a:schemeClr val="lt1"/>
                </a:solidFill>
                <a:latin typeface="Poppins"/>
                <a:ea typeface="Poppins"/>
                <a:cs typeface="Poppins"/>
                <a:sym typeface="Poppins"/>
              </a:defRPr>
            </a:lvl7pPr>
            <a:lvl8pPr marL="0" marR="0" lvl="7" indent="0" algn="l" rtl="0">
              <a:spcBef>
                <a:spcPts val="0"/>
              </a:spcBef>
              <a:buNone/>
              <a:defRPr sz="1867" b="0" i="0">
                <a:solidFill>
                  <a:schemeClr val="lt1"/>
                </a:solidFill>
                <a:latin typeface="Poppins"/>
                <a:ea typeface="Poppins"/>
                <a:cs typeface="Poppins"/>
                <a:sym typeface="Poppins"/>
              </a:defRPr>
            </a:lvl8pPr>
            <a:lvl9pPr marL="0" marR="0" lvl="8" indent="0" algn="l" rtl="0">
              <a:spcBef>
                <a:spcPts val="0"/>
              </a:spcBef>
              <a:buNone/>
              <a:defRPr sz="1867" b="0" i="0">
                <a:solidFill>
                  <a:schemeClr val="lt1"/>
                </a:solidFill>
                <a:latin typeface="Poppins"/>
                <a:ea typeface="Poppins"/>
                <a:cs typeface="Poppins"/>
                <a:sym typeface="Poppins"/>
              </a:defRPr>
            </a:lvl9pPr>
          </a:lstStyle>
          <a:p>
            <a:fld id="{00000000-1234-1234-1234-123412341234}" type="slidenum">
              <a:rPr lang="en-US" smtClean="0"/>
              <a:pPr/>
              <a:t>‹#›</a:t>
            </a:fld>
            <a:endParaRPr lang="en-US"/>
          </a:p>
        </p:txBody>
      </p:sp>
      <p:sp>
        <p:nvSpPr>
          <p:cNvPr id="81" name="Google Shape;81;p14"/>
          <p:cNvSpPr txBox="1">
            <a:spLocks noGrp="1"/>
          </p:cNvSpPr>
          <p:nvPr>
            <p:ph type="body" idx="1"/>
          </p:nvPr>
        </p:nvSpPr>
        <p:spPr>
          <a:xfrm>
            <a:off x="367877" y="818899"/>
            <a:ext cx="3657600" cy="292400"/>
          </a:xfrm>
          <a:prstGeom prst="rect">
            <a:avLst/>
          </a:prstGeom>
          <a:noFill/>
          <a:ln>
            <a:noFill/>
          </a:ln>
        </p:spPr>
        <p:txBody>
          <a:bodyPr spcFirstLastPara="1" wrap="square" lIns="68575" tIns="34275" rIns="68575" bIns="34275" anchor="t" anchorCtr="0">
            <a:noAutofit/>
          </a:bodyPr>
          <a:lstStyle>
            <a:lvl1pPr marL="609585" lvl="0" indent="-304792" algn="l">
              <a:lnSpc>
                <a:spcPct val="108333"/>
              </a:lnSpc>
              <a:spcBef>
                <a:spcPts val="1067"/>
              </a:spcBef>
              <a:spcAft>
                <a:spcPts val="0"/>
              </a:spcAft>
              <a:buSzPts val="900"/>
              <a:buNone/>
              <a:defRPr sz="1200" b="0" i="0">
                <a:solidFill>
                  <a:schemeClr val="dk2"/>
                </a:solidFill>
                <a:latin typeface="Poppins"/>
                <a:ea typeface="Poppins"/>
                <a:cs typeface="Poppins"/>
                <a:sym typeface="Poppins"/>
              </a:defRPr>
            </a:lvl1pPr>
            <a:lvl2pPr marL="1219170" lvl="1" indent="-304792" algn="l">
              <a:lnSpc>
                <a:spcPct val="114000"/>
              </a:lnSpc>
              <a:spcBef>
                <a:spcPts val="533"/>
              </a:spcBef>
              <a:spcAft>
                <a:spcPts val="0"/>
              </a:spcAft>
              <a:buSzPts val="1100"/>
              <a:buNone/>
              <a:defRPr sz="1467"/>
            </a:lvl2pPr>
            <a:lvl3pPr marL="1828754" lvl="2" indent="-304792" algn="l">
              <a:lnSpc>
                <a:spcPct val="114000"/>
              </a:lnSpc>
              <a:spcBef>
                <a:spcPts val="533"/>
              </a:spcBef>
              <a:spcAft>
                <a:spcPts val="0"/>
              </a:spcAft>
              <a:buSzPts val="900"/>
              <a:buNone/>
              <a:defRPr sz="1200"/>
            </a:lvl3pPr>
            <a:lvl4pPr marL="2438339" lvl="3" indent="-304792" algn="l">
              <a:lnSpc>
                <a:spcPct val="114000"/>
              </a:lnSpc>
              <a:spcBef>
                <a:spcPts val="533"/>
              </a:spcBef>
              <a:spcAft>
                <a:spcPts val="0"/>
              </a:spcAft>
              <a:buSzPts val="800"/>
              <a:buNone/>
              <a:defRPr sz="1067"/>
            </a:lvl4pPr>
            <a:lvl5pPr marL="3047924" lvl="4" indent="-304792" algn="l">
              <a:lnSpc>
                <a:spcPct val="114000"/>
              </a:lnSpc>
              <a:spcBef>
                <a:spcPts val="533"/>
              </a:spcBef>
              <a:spcAft>
                <a:spcPts val="0"/>
              </a:spcAft>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82" name="Google Shape;82;p14"/>
          <p:cNvSpPr txBox="1">
            <a:spLocks noGrp="1"/>
          </p:cNvSpPr>
          <p:nvPr>
            <p:ph type="body" idx="3"/>
          </p:nvPr>
        </p:nvSpPr>
        <p:spPr>
          <a:xfrm>
            <a:off x="355600" y="4656885"/>
            <a:ext cx="5480000" cy="1235200"/>
          </a:xfrm>
          <a:prstGeom prst="rect">
            <a:avLst/>
          </a:prstGeom>
          <a:noFill/>
          <a:ln>
            <a:noFill/>
          </a:ln>
        </p:spPr>
        <p:txBody>
          <a:bodyPr spcFirstLastPara="1" wrap="square" lIns="68575" tIns="34275" rIns="68575" bIns="34275" anchor="t" anchorCtr="0">
            <a:normAutofit/>
          </a:bodyPr>
          <a:lstStyle>
            <a:lvl1pPr marL="609585" lvl="0" indent="-304792" algn="l">
              <a:lnSpc>
                <a:spcPct val="125000"/>
              </a:lnSpc>
              <a:spcBef>
                <a:spcPts val="1067"/>
              </a:spcBef>
              <a:spcAft>
                <a:spcPts val="0"/>
              </a:spcAft>
              <a:buSzPts val="1200"/>
              <a:buNone/>
              <a:defRPr sz="1600" b="0" i="0">
                <a:latin typeface="Poppins"/>
                <a:ea typeface="Poppins"/>
                <a:cs typeface="Poppins"/>
                <a:sym typeface="Poppins"/>
              </a:defRPr>
            </a:lvl1pPr>
            <a:lvl2pPr marL="1219170" lvl="1" indent="-304792" algn="l">
              <a:lnSpc>
                <a:spcPct val="114000"/>
              </a:lnSpc>
              <a:spcBef>
                <a:spcPts val="533"/>
              </a:spcBef>
              <a:spcAft>
                <a:spcPts val="0"/>
              </a:spcAft>
              <a:buSzPts val="1800"/>
              <a:buNone/>
              <a:defRPr>
                <a:latin typeface="Poppins"/>
                <a:ea typeface="Poppins"/>
                <a:cs typeface="Poppins"/>
                <a:sym typeface="Poppins"/>
              </a:defRPr>
            </a:lvl2pPr>
            <a:lvl3pPr marL="1828754" lvl="2" indent="-431789" algn="l">
              <a:lnSpc>
                <a:spcPct val="114000"/>
              </a:lnSpc>
              <a:spcBef>
                <a:spcPts val="533"/>
              </a:spcBef>
              <a:spcAft>
                <a:spcPts val="0"/>
              </a:spcAft>
              <a:buSzPts val="1500"/>
              <a:buChar char="•"/>
              <a:defRPr>
                <a:latin typeface="Poppins"/>
                <a:ea typeface="Poppins"/>
                <a:cs typeface="Poppins"/>
                <a:sym typeface="Poppins"/>
              </a:defRPr>
            </a:lvl3pPr>
            <a:lvl4pPr marL="2438339" lvl="3" indent="-423323" algn="l">
              <a:lnSpc>
                <a:spcPct val="114000"/>
              </a:lnSpc>
              <a:spcBef>
                <a:spcPts val="533"/>
              </a:spcBef>
              <a:spcAft>
                <a:spcPts val="0"/>
              </a:spcAft>
              <a:buSzPts val="1400"/>
              <a:buChar char="•"/>
              <a:defRPr>
                <a:latin typeface="Poppins"/>
                <a:ea typeface="Poppins"/>
                <a:cs typeface="Poppins"/>
                <a:sym typeface="Poppins"/>
              </a:defRPr>
            </a:lvl4pPr>
            <a:lvl5pPr marL="3047924" lvl="4" indent="-423323" algn="l">
              <a:lnSpc>
                <a:spcPct val="114000"/>
              </a:lnSpc>
              <a:spcBef>
                <a:spcPts val="533"/>
              </a:spcBef>
              <a:spcAft>
                <a:spcPts val="0"/>
              </a:spcAft>
              <a:buSzPts val="1400"/>
              <a:buChar char="•"/>
              <a:defRPr>
                <a:latin typeface="Poppins"/>
                <a:ea typeface="Poppins"/>
                <a:cs typeface="Poppins"/>
                <a:sym typeface="Poppins"/>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207679120"/>
      </p:ext>
    </p:extLst>
  </p:cSld>
  <p:clrMapOvr>
    <a:masterClrMapping/>
  </p:clrMapOvr>
  <p:extLst>
    <p:ext uri="{DCECCB84-F9BA-43D5-87BE-67443E8EF086}">
      <p15:sldGuideLst xmlns:p15="http://schemas.microsoft.com/office/powerpoint/2012/main">
        <p15:guide id="1" orient="horz" pos="46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dvanceLaw Branding" preserve="1">
  <p:cSld name="AdvanceLaw Branding">
    <p:bg>
      <p:bgPr>
        <a:gradFill>
          <a:gsLst>
            <a:gs pos="0">
              <a:srgbClr val="020B31"/>
            </a:gs>
            <a:gs pos="100000">
              <a:srgbClr val="001848"/>
            </a:gs>
          </a:gsLst>
          <a:lin ang="5400012" scaled="0"/>
        </a:gradFill>
        <a:effectLst/>
      </p:bgPr>
    </p:bg>
    <p:spTree>
      <p:nvGrpSpPr>
        <p:cNvPr id="1" name="Shape 83"/>
        <p:cNvGrpSpPr/>
        <p:nvPr/>
      </p:nvGrpSpPr>
      <p:grpSpPr>
        <a:xfrm>
          <a:off x="0" y="0"/>
          <a:ext cx="0" cy="0"/>
          <a:chOff x="0" y="0"/>
          <a:chExt cx="0" cy="0"/>
        </a:xfrm>
      </p:grpSpPr>
      <p:sp>
        <p:nvSpPr>
          <p:cNvPr id="84" name="Google Shape;84;p15"/>
          <p:cNvSpPr/>
          <p:nvPr/>
        </p:nvSpPr>
        <p:spPr>
          <a:xfrm>
            <a:off x="423333" y="6463967"/>
            <a:ext cx="11364800" cy="195200"/>
          </a:xfrm>
          <a:prstGeom prst="rect">
            <a:avLst/>
          </a:prstGeom>
          <a:solidFill>
            <a:srgbClr val="01184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
        <p:nvSpPr>
          <p:cNvPr id="85" name="Google Shape;85;p15"/>
          <p:cNvSpPr txBox="1">
            <a:spLocks noGrp="1"/>
          </p:cNvSpPr>
          <p:nvPr>
            <p:ph type="ctrTitle"/>
          </p:nvPr>
        </p:nvSpPr>
        <p:spPr>
          <a:xfrm>
            <a:off x="764628" y="2210288"/>
            <a:ext cx="5495200" cy="1786400"/>
          </a:xfrm>
          <a:prstGeom prst="rect">
            <a:avLst/>
          </a:prstGeom>
          <a:noFill/>
          <a:ln>
            <a:noFill/>
          </a:ln>
        </p:spPr>
        <p:txBody>
          <a:bodyPr spcFirstLastPara="1" wrap="square" lIns="51425" tIns="25700" rIns="51425" bIns="25700" anchor="t" anchorCtr="0">
            <a:normAutofit/>
          </a:bodyPr>
          <a:lstStyle>
            <a:lvl1pPr lvl="0" algn="l">
              <a:lnSpc>
                <a:spcPct val="100000"/>
              </a:lnSpc>
              <a:spcBef>
                <a:spcPts val="0"/>
              </a:spcBef>
              <a:spcAft>
                <a:spcPts val="0"/>
              </a:spcAft>
              <a:buClr>
                <a:schemeClr val="lt1"/>
              </a:buClr>
              <a:buSzPts val="2700"/>
              <a:buFont typeface="Arial"/>
              <a:buNone/>
              <a:defRPr sz="4800" b="1" i="0">
                <a:solidFill>
                  <a:schemeClr val="lt1"/>
                </a:solidFill>
                <a:latin typeface="Poppins"/>
                <a:ea typeface="Poppins"/>
                <a:cs typeface="Poppins"/>
                <a:sym typeface="Poppins"/>
              </a:defRPr>
            </a:lvl1pPr>
            <a:lvl2pPr lvl="1" algn="l">
              <a:lnSpc>
                <a:spcPct val="100000"/>
              </a:lnSpc>
              <a:spcBef>
                <a:spcPts val="0"/>
              </a:spcBef>
              <a:spcAft>
                <a:spcPts val="0"/>
              </a:spcAft>
              <a:buClr>
                <a:schemeClr val="lt1"/>
              </a:buClr>
              <a:buSzPts val="800"/>
              <a:buNone/>
              <a:defRPr>
                <a:solidFill>
                  <a:schemeClr val="lt1"/>
                </a:solidFill>
              </a:defRPr>
            </a:lvl2pPr>
            <a:lvl3pPr lvl="2" algn="l">
              <a:lnSpc>
                <a:spcPct val="100000"/>
              </a:lnSpc>
              <a:spcBef>
                <a:spcPts val="0"/>
              </a:spcBef>
              <a:spcAft>
                <a:spcPts val="0"/>
              </a:spcAft>
              <a:buClr>
                <a:schemeClr val="lt1"/>
              </a:buClr>
              <a:buSzPts val="800"/>
              <a:buNone/>
              <a:defRPr>
                <a:solidFill>
                  <a:schemeClr val="lt1"/>
                </a:solidFill>
              </a:defRPr>
            </a:lvl3pPr>
            <a:lvl4pPr lvl="3" algn="l">
              <a:lnSpc>
                <a:spcPct val="100000"/>
              </a:lnSpc>
              <a:spcBef>
                <a:spcPts val="0"/>
              </a:spcBef>
              <a:spcAft>
                <a:spcPts val="0"/>
              </a:spcAft>
              <a:buClr>
                <a:schemeClr val="lt1"/>
              </a:buClr>
              <a:buSzPts val="800"/>
              <a:buNone/>
              <a:defRPr>
                <a:solidFill>
                  <a:schemeClr val="lt1"/>
                </a:solidFill>
              </a:defRPr>
            </a:lvl4pPr>
            <a:lvl5pPr lvl="4" algn="l">
              <a:lnSpc>
                <a:spcPct val="100000"/>
              </a:lnSpc>
              <a:spcBef>
                <a:spcPts val="0"/>
              </a:spcBef>
              <a:spcAft>
                <a:spcPts val="0"/>
              </a:spcAft>
              <a:buClr>
                <a:schemeClr val="lt1"/>
              </a:buClr>
              <a:buSzPts val="800"/>
              <a:buNone/>
              <a:defRPr>
                <a:solidFill>
                  <a:schemeClr val="lt1"/>
                </a:solidFill>
              </a:defRPr>
            </a:lvl5pPr>
            <a:lvl6pPr lvl="5" algn="l">
              <a:lnSpc>
                <a:spcPct val="100000"/>
              </a:lnSpc>
              <a:spcBef>
                <a:spcPts val="0"/>
              </a:spcBef>
              <a:spcAft>
                <a:spcPts val="0"/>
              </a:spcAft>
              <a:buClr>
                <a:schemeClr val="lt1"/>
              </a:buClr>
              <a:buSzPts val="800"/>
              <a:buNone/>
              <a:defRPr>
                <a:solidFill>
                  <a:schemeClr val="lt1"/>
                </a:solidFill>
              </a:defRPr>
            </a:lvl6pPr>
            <a:lvl7pPr lvl="6" algn="l">
              <a:lnSpc>
                <a:spcPct val="100000"/>
              </a:lnSpc>
              <a:spcBef>
                <a:spcPts val="0"/>
              </a:spcBef>
              <a:spcAft>
                <a:spcPts val="0"/>
              </a:spcAft>
              <a:buClr>
                <a:schemeClr val="lt1"/>
              </a:buClr>
              <a:buSzPts val="800"/>
              <a:buNone/>
              <a:defRPr>
                <a:solidFill>
                  <a:schemeClr val="lt1"/>
                </a:solidFill>
              </a:defRPr>
            </a:lvl7pPr>
            <a:lvl8pPr lvl="7" algn="l">
              <a:lnSpc>
                <a:spcPct val="100000"/>
              </a:lnSpc>
              <a:spcBef>
                <a:spcPts val="0"/>
              </a:spcBef>
              <a:spcAft>
                <a:spcPts val="0"/>
              </a:spcAft>
              <a:buClr>
                <a:schemeClr val="lt1"/>
              </a:buClr>
              <a:buSzPts val="800"/>
              <a:buNone/>
              <a:defRPr>
                <a:solidFill>
                  <a:schemeClr val="lt1"/>
                </a:solidFill>
              </a:defRPr>
            </a:lvl8pPr>
            <a:lvl9pPr lvl="8" algn="l">
              <a:lnSpc>
                <a:spcPct val="100000"/>
              </a:lnSpc>
              <a:spcBef>
                <a:spcPts val="0"/>
              </a:spcBef>
              <a:spcAft>
                <a:spcPts val="0"/>
              </a:spcAft>
              <a:buClr>
                <a:schemeClr val="lt1"/>
              </a:buClr>
              <a:buSzPts val="800"/>
              <a:buNone/>
              <a:defRPr>
                <a:solidFill>
                  <a:schemeClr val="lt1"/>
                </a:solidFill>
              </a:defRPr>
            </a:lvl9pPr>
          </a:lstStyle>
          <a:p>
            <a:endParaRPr/>
          </a:p>
        </p:txBody>
      </p:sp>
      <p:sp>
        <p:nvSpPr>
          <p:cNvPr id="86" name="Google Shape;86;p15"/>
          <p:cNvSpPr txBox="1">
            <a:spLocks noGrp="1"/>
          </p:cNvSpPr>
          <p:nvPr>
            <p:ph type="subTitle" idx="1"/>
          </p:nvPr>
        </p:nvSpPr>
        <p:spPr>
          <a:xfrm>
            <a:off x="764628" y="4247944"/>
            <a:ext cx="5495200" cy="1482000"/>
          </a:xfrm>
          <a:prstGeom prst="rect">
            <a:avLst/>
          </a:prstGeom>
          <a:noFill/>
          <a:ln>
            <a:noFill/>
          </a:ln>
        </p:spPr>
        <p:txBody>
          <a:bodyPr spcFirstLastPara="1" wrap="square" lIns="51425" tIns="25700" rIns="51425" bIns="25700" anchor="t" anchorCtr="0">
            <a:normAutofit/>
          </a:bodyPr>
          <a:lstStyle>
            <a:lvl1pPr lvl="0" algn="l">
              <a:lnSpc>
                <a:spcPct val="115000"/>
              </a:lnSpc>
              <a:spcBef>
                <a:spcPts val="1067"/>
              </a:spcBef>
              <a:spcAft>
                <a:spcPts val="0"/>
              </a:spcAft>
              <a:buClr>
                <a:schemeClr val="lt1"/>
              </a:buClr>
              <a:buSzPts val="1100"/>
              <a:buNone/>
              <a:defRPr sz="2000" b="0" i="0">
                <a:solidFill>
                  <a:schemeClr val="lt1"/>
                </a:solidFill>
                <a:latin typeface="Poppins"/>
                <a:ea typeface="Poppins"/>
                <a:cs typeface="Poppins"/>
                <a:sym typeface="Poppins"/>
              </a:defRPr>
            </a:lvl1pPr>
            <a:lvl2pPr lvl="1" algn="ctr">
              <a:lnSpc>
                <a:spcPct val="115000"/>
              </a:lnSpc>
              <a:spcBef>
                <a:spcPts val="533"/>
              </a:spcBef>
              <a:spcAft>
                <a:spcPts val="0"/>
              </a:spcAft>
              <a:buClr>
                <a:schemeClr val="lt1"/>
              </a:buClr>
              <a:buSzPts val="1100"/>
              <a:buNone/>
              <a:defRPr sz="2000">
                <a:solidFill>
                  <a:schemeClr val="lt1"/>
                </a:solidFill>
              </a:defRPr>
            </a:lvl2pPr>
            <a:lvl3pPr lvl="2" algn="ctr">
              <a:lnSpc>
                <a:spcPct val="115000"/>
              </a:lnSpc>
              <a:spcBef>
                <a:spcPts val="533"/>
              </a:spcBef>
              <a:spcAft>
                <a:spcPts val="0"/>
              </a:spcAft>
              <a:buClr>
                <a:schemeClr val="lt1"/>
              </a:buClr>
              <a:buSzPts val="1100"/>
              <a:buNone/>
              <a:defRPr sz="1867">
                <a:solidFill>
                  <a:schemeClr val="lt1"/>
                </a:solidFill>
              </a:defRPr>
            </a:lvl3pPr>
            <a:lvl4pPr lvl="3" algn="ctr">
              <a:lnSpc>
                <a:spcPct val="115000"/>
              </a:lnSpc>
              <a:spcBef>
                <a:spcPts val="533"/>
              </a:spcBef>
              <a:spcAft>
                <a:spcPts val="0"/>
              </a:spcAft>
              <a:buClr>
                <a:schemeClr val="lt1"/>
              </a:buClr>
              <a:buSzPts val="900"/>
              <a:buNone/>
              <a:defRPr sz="1600">
                <a:solidFill>
                  <a:schemeClr val="lt1"/>
                </a:solidFill>
              </a:defRPr>
            </a:lvl4pPr>
            <a:lvl5pPr lvl="4" algn="ctr">
              <a:lnSpc>
                <a:spcPct val="115000"/>
              </a:lnSpc>
              <a:spcBef>
                <a:spcPts val="533"/>
              </a:spcBef>
              <a:spcAft>
                <a:spcPts val="0"/>
              </a:spcAft>
              <a:buClr>
                <a:schemeClr val="lt1"/>
              </a:buClr>
              <a:buSzPts val="900"/>
              <a:buNone/>
              <a:defRPr sz="1600">
                <a:solidFill>
                  <a:schemeClr val="lt1"/>
                </a:solidFill>
              </a:defRPr>
            </a:lvl5pPr>
            <a:lvl6pPr lvl="5" algn="ctr">
              <a:lnSpc>
                <a:spcPct val="115000"/>
              </a:lnSpc>
              <a:spcBef>
                <a:spcPts val="533"/>
              </a:spcBef>
              <a:spcAft>
                <a:spcPts val="0"/>
              </a:spcAft>
              <a:buClr>
                <a:schemeClr val="lt1"/>
              </a:buClr>
              <a:buSzPts val="900"/>
              <a:buNone/>
              <a:defRPr sz="1600">
                <a:solidFill>
                  <a:schemeClr val="lt1"/>
                </a:solidFill>
              </a:defRPr>
            </a:lvl6pPr>
            <a:lvl7pPr lvl="6" algn="ctr">
              <a:lnSpc>
                <a:spcPct val="115000"/>
              </a:lnSpc>
              <a:spcBef>
                <a:spcPts val="533"/>
              </a:spcBef>
              <a:spcAft>
                <a:spcPts val="0"/>
              </a:spcAft>
              <a:buClr>
                <a:schemeClr val="lt1"/>
              </a:buClr>
              <a:buSzPts val="900"/>
              <a:buNone/>
              <a:defRPr sz="1600">
                <a:solidFill>
                  <a:schemeClr val="lt1"/>
                </a:solidFill>
              </a:defRPr>
            </a:lvl7pPr>
            <a:lvl8pPr lvl="7" algn="ctr">
              <a:lnSpc>
                <a:spcPct val="115000"/>
              </a:lnSpc>
              <a:spcBef>
                <a:spcPts val="533"/>
              </a:spcBef>
              <a:spcAft>
                <a:spcPts val="0"/>
              </a:spcAft>
              <a:buClr>
                <a:schemeClr val="lt1"/>
              </a:buClr>
              <a:buSzPts val="900"/>
              <a:buNone/>
              <a:defRPr sz="1600">
                <a:solidFill>
                  <a:schemeClr val="lt1"/>
                </a:solidFill>
              </a:defRPr>
            </a:lvl8pPr>
            <a:lvl9pPr lvl="8" algn="ctr">
              <a:lnSpc>
                <a:spcPct val="115000"/>
              </a:lnSpc>
              <a:spcBef>
                <a:spcPts val="533"/>
              </a:spcBef>
              <a:spcAft>
                <a:spcPts val="0"/>
              </a:spcAft>
              <a:buClr>
                <a:schemeClr val="lt1"/>
              </a:buClr>
              <a:buSzPts val="900"/>
              <a:buNone/>
              <a:defRPr sz="1600">
                <a:solidFill>
                  <a:schemeClr val="lt1"/>
                </a:solidFill>
              </a:defRPr>
            </a:lvl9pPr>
          </a:lstStyle>
          <a:p>
            <a:endParaRPr/>
          </a:p>
        </p:txBody>
      </p:sp>
      <p:pic>
        <p:nvPicPr>
          <p:cNvPr id="87" name="Google Shape;87;p15" title="mtlogowhite.png"/>
          <p:cNvPicPr preferRelativeResize="0"/>
          <p:nvPr/>
        </p:nvPicPr>
        <p:blipFill>
          <a:blip r:embed="rId2">
            <a:alphaModFix/>
          </a:blip>
          <a:stretch>
            <a:fillRect/>
          </a:stretch>
        </p:blipFill>
        <p:spPr>
          <a:xfrm>
            <a:off x="1029061" y="1067701"/>
            <a:ext cx="1606800" cy="195367"/>
          </a:xfrm>
          <a:prstGeom prst="rect">
            <a:avLst/>
          </a:prstGeom>
          <a:noFill/>
          <a:ln>
            <a:noFill/>
          </a:ln>
        </p:spPr>
      </p:pic>
      <p:pic>
        <p:nvPicPr>
          <p:cNvPr id="88" name="Google Shape;88;p15" title="blueaccents.png"/>
          <p:cNvPicPr preferRelativeResize="0"/>
          <p:nvPr/>
        </p:nvPicPr>
        <p:blipFill>
          <a:blip r:embed="rId3">
            <a:alphaModFix/>
          </a:blip>
          <a:stretch>
            <a:fillRect/>
          </a:stretch>
        </p:blipFill>
        <p:spPr>
          <a:xfrm>
            <a:off x="9672661" y="0"/>
            <a:ext cx="3034035" cy="4150736"/>
          </a:xfrm>
          <a:prstGeom prst="rect">
            <a:avLst/>
          </a:prstGeom>
          <a:noFill/>
          <a:ln>
            <a:noFill/>
          </a:ln>
        </p:spPr>
      </p:pic>
      <p:pic>
        <p:nvPicPr>
          <p:cNvPr id="89" name="Google Shape;89;p15" title="blueaccents.png"/>
          <p:cNvPicPr preferRelativeResize="0"/>
          <p:nvPr/>
        </p:nvPicPr>
        <p:blipFill>
          <a:blip r:embed="rId3">
            <a:alphaModFix/>
          </a:blip>
          <a:stretch>
            <a:fillRect/>
          </a:stretch>
        </p:blipFill>
        <p:spPr>
          <a:xfrm rot="10800000">
            <a:off x="5800728" y="2589800"/>
            <a:ext cx="3034035" cy="4150736"/>
          </a:xfrm>
          <a:prstGeom prst="rect">
            <a:avLst/>
          </a:prstGeom>
          <a:noFill/>
          <a:ln>
            <a:noFill/>
          </a:ln>
        </p:spPr>
      </p:pic>
      <p:sp>
        <p:nvSpPr>
          <p:cNvPr id="90" name="Google Shape;90;p15"/>
          <p:cNvSpPr/>
          <p:nvPr/>
        </p:nvSpPr>
        <p:spPr>
          <a:xfrm>
            <a:off x="6952467" y="1367833"/>
            <a:ext cx="4266000" cy="4266000"/>
          </a:xfrm>
          <a:prstGeom prst="roundRect">
            <a:avLst>
              <a:gd name="adj" fmla="val 8835"/>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
        <p:nvSpPr>
          <p:cNvPr id="91" name="Google Shape;91;p15"/>
          <p:cNvSpPr/>
          <p:nvPr/>
        </p:nvSpPr>
        <p:spPr>
          <a:xfrm rot="-5400000">
            <a:off x="6029267" y="681167"/>
            <a:ext cx="156000" cy="122616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Tree>
    <p:extLst>
      <p:ext uri="{BB962C8B-B14F-4D97-AF65-F5344CB8AC3E}">
        <p14:creationId xmlns:p14="http://schemas.microsoft.com/office/powerpoint/2010/main" val="2219259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dvanceLaw Branding" preserve="1">
  <p:cSld name="1_AdvanceLaw Branding">
    <p:bg>
      <p:bgPr>
        <a:gradFill>
          <a:gsLst>
            <a:gs pos="0">
              <a:srgbClr val="020B31"/>
            </a:gs>
            <a:gs pos="100000">
              <a:srgbClr val="001848"/>
            </a:gs>
          </a:gsLst>
          <a:lin ang="5400012" scaled="0"/>
        </a:gradFill>
        <a:effectLst/>
      </p:bgPr>
    </p:bg>
    <p:spTree>
      <p:nvGrpSpPr>
        <p:cNvPr id="1" name="Shape 92"/>
        <p:cNvGrpSpPr/>
        <p:nvPr/>
      </p:nvGrpSpPr>
      <p:grpSpPr>
        <a:xfrm>
          <a:off x="0" y="0"/>
          <a:ext cx="0" cy="0"/>
          <a:chOff x="0" y="0"/>
          <a:chExt cx="0" cy="0"/>
        </a:xfrm>
      </p:grpSpPr>
      <p:sp>
        <p:nvSpPr>
          <p:cNvPr id="93" name="Google Shape;93;p16"/>
          <p:cNvSpPr/>
          <p:nvPr/>
        </p:nvSpPr>
        <p:spPr>
          <a:xfrm>
            <a:off x="423333" y="6463967"/>
            <a:ext cx="11364800" cy="195200"/>
          </a:xfrm>
          <a:prstGeom prst="rect">
            <a:avLst/>
          </a:prstGeom>
          <a:solidFill>
            <a:srgbClr val="01184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
        <p:nvSpPr>
          <p:cNvPr id="94" name="Google Shape;94;p16"/>
          <p:cNvSpPr txBox="1">
            <a:spLocks noGrp="1"/>
          </p:cNvSpPr>
          <p:nvPr>
            <p:ph type="ctrTitle"/>
          </p:nvPr>
        </p:nvSpPr>
        <p:spPr>
          <a:xfrm>
            <a:off x="764628" y="2210288"/>
            <a:ext cx="5495200" cy="1786400"/>
          </a:xfrm>
          <a:prstGeom prst="rect">
            <a:avLst/>
          </a:prstGeom>
          <a:noFill/>
          <a:ln>
            <a:noFill/>
          </a:ln>
        </p:spPr>
        <p:txBody>
          <a:bodyPr spcFirstLastPara="1" wrap="square" lIns="51425" tIns="25700" rIns="51425" bIns="25700" anchor="t" anchorCtr="0">
            <a:normAutofit/>
          </a:bodyPr>
          <a:lstStyle>
            <a:lvl1pPr lvl="0" algn="l">
              <a:lnSpc>
                <a:spcPct val="100000"/>
              </a:lnSpc>
              <a:spcBef>
                <a:spcPts val="0"/>
              </a:spcBef>
              <a:spcAft>
                <a:spcPts val="0"/>
              </a:spcAft>
              <a:buClr>
                <a:schemeClr val="lt1"/>
              </a:buClr>
              <a:buSzPts val="2700"/>
              <a:buFont typeface="Arial"/>
              <a:buNone/>
              <a:defRPr sz="4800" b="1" i="0">
                <a:solidFill>
                  <a:schemeClr val="lt1"/>
                </a:solidFill>
                <a:latin typeface="Poppins"/>
                <a:ea typeface="Poppins"/>
                <a:cs typeface="Poppins"/>
                <a:sym typeface="Poppins"/>
              </a:defRPr>
            </a:lvl1pPr>
            <a:lvl2pPr lvl="1" algn="l">
              <a:lnSpc>
                <a:spcPct val="100000"/>
              </a:lnSpc>
              <a:spcBef>
                <a:spcPts val="0"/>
              </a:spcBef>
              <a:spcAft>
                <a:spcPts val="0"/>
              </a:spcAft>
              <a:buClr>
                <a:schemeClr val="lt1"/>
              </a:buClr>
              <a:buSzPts val="800"/>
              <a:buNone/>
              <a:defRPr>
                <a:solidFill>
                  <a:schemeClr val="lt1"/>
                </a:solidFill>
              </a:defRPr>
            </a:lvl2pPr>
            <a:lvl3pPr lvl="2" algn="l">
              <a:lnSpc>
                <a:spcPct val="100000"/>
              </a:lnSpc>
              <a:spcBef>
                <a:spcPts val="0"/>
              </a:spcBef>
              <a:spcAft>
                <a:spcPts val="0"/>
              </a:spcAft>
              <a:buClr>
                <a:schemeClr val="lt1"/>
              </a:buClr>
              <a:buSzPts val="800"/>
              <a:buNone/>
              <a:defRPr>
                <a:solidFill>
                  <a:schemeClr val="lt1"/>
                </a:solidFill>
              </a:defRPr>
            </a:lvl3pPr>
            <a:lvl4pPr lvl="3" algn="l">
              <a:lnSpc>
                <a:spcPct val="100000"/>
              </a:lnSpc>
              <a:spcBef>
                <a:spcPts val="0"/>
              </a:spcBef>
              <a:spcAft>
                <a:spcPts val="0"/>
              </a:spcAft>
              <a:buClr>
                <a:schemeClr val="lt1"/>
              </a:buClr>
              <a:buSzPts val="800"/>
              <a:buNone/>
              <a:defRPr>
                <a:solidFill>
                  <a:schemeClr val="lt1"/>
                </a:solidFill>
              </a:defRPr>
            </a:lvl4pPr>
            <a:lvl5pPr lvl="4" algn="l">
              <a:lnSpc>
                <a:spcPct val="100000"/>
              </a:lnSpc>
              <a:spcBef>
                <a:spcPts val="0"/>
              </a:spcBef>
              <a:spcAft>
                <a:spcPts val="0"/>
              </a:spcAft>
              <a:buClr>
                <a:schemeClr val="lt1"/>
              </a:buClr>
              <a:buSzPts val="800"/>
              <a:buNone/>
              <a:defRPr>
                <a:solidFill>
                  <a:schemeClr val="lt1"/>
                </a:solidFill>
              </a:defRPr>
            </a:lvl5pPr>
            <a:lvl6pPr lvl="5" algn="l">
              <a:lnSpc>
                <a:spcPct val="100000"/>
              </a:lnSpc>
              <a:spcBef>
                <a:spcPts val="0"/>
              </a:spcBef>
              <a:spcAft>
                <a:spcPts val="0"/>
              </a:spcAft>
              <a:buClr>
                <a:schemeClr val="lt1"/>
              </a:buClr>
              <a:buSzPts val="800"/>
              <a:buNone/>
              <a:defRPr>
                <a:solidFill>
                  <a:schemeClr val="lt1"/>
                </a:solidFill>
              </a:defRPr>
            </a:lvl6pPr>
            <a:lvl7pPr lvl="6" algn="l">
              <a:lnSpc>
                <a:spcPct val="100000"/>
              </a:lnSpc>
              <a:spcBef>
                <a:spcPts val="0"/>
              </a:spcBef>
              <a:spcAft>
                <a:spcPts val="0"/>
              </a:spcAft>
              <a:buClr>
                <a:schemeClr val="lt1"/>
              </a:buClr>
              <a:buSzPts val="800"/>
              <a:buNone/>
              <a:defRPr>
                <a:solidFill>
                  <a:schemeClr val="lt1"/>
                </a:solidFill>
              </a:defRPr>
            </a:lvl7pPr>
            <a:lvl8pPr lvl="7" algn="l">
              <a:lnSpc>
                <a:spcPct val="100000"/>
              </a:lnSpc>
              <a:spcBef>
                <a:spcPts val="0"/>
              </a:spcBef>
              <a:spcAft>
                <a:spcPts val="0"/>
              </a:spcAft>
              <a:buClr>
                <a:schemeClr val="lt1"/>
              </a:buClr>
              <a:buSzPts val="800"/>
              <a:buNone/>
              <a:defRPr>
                <a:solidFill>
                  <a:schemeClr val="lt1"/>
                </a:solidFill>
              </a:defRPr>
            </a:lvl8pPr>
            <a:lvl9pPr lvl="8" algn="l">
              <a:lnSpc>
                <a:spcPct val="100000"/>
              </a:lnSpc>
              <a:spcBef>
                <a:spcPts val="0"/>
              </a:spcBef>
              <a:spcAft>
                <a:spcPts val="0"/>
              </a:spcAft>
              <a:buClr>
                <a:schemeClr val="lt1"/>
              </a:buClr>
              <a:buSzPts val="800"/>
              <a:buNone/>
              <a:defRPr>
                <a:solidFill>
                  <a:schemeClr val="lt1"/>
                </a:solidFill>
              </a:defRPr>
            </a:lvl9pPr>
          </a:lstStyle>
          <a:p>
            <a:endParaRPr/>
          </a:p>
        </p:txBody>
      </p:sp>
      <p:sp>
        <p:nvSpPr>
          <p:cNvPr id="95" name="Google Shape;95;p16"/>
          <p:cNvSpPr txBox="1">
            <a:spLocks noGrp="1"/>
          </p:cNvSpPr>
          <p:nvPr>
            <p:ph type="subTitle" idx="1"/>
          </p:nvPr>
        </p:nvSpPr>
        <p:spPr>
          <a:xfrm>
            <a:off x="764628" y="4247944"/>
            <a:ext cx="5495200" cy="1482000"/>
          </a:xfrm>
          <a:prstGeom prst="rect">
            <a:avLst/>
          </a:prstGeom>
          <a:noFill/>
          <a:ln>
            <a:noFill/>
          </a:ln>
        </p:spPr>
        <p:txBody>
          <a:bodyPr spcFirstLastPara="1" wrap="square" lIns="51425" tIns="25700" rIns="51425" bIns="25700" anchor="t" anchorCtr="0">
            <a:normAutofit/>
          </a:bodyPr>
          <a:lstStyle>
            <a:lvl1pPr lvl="0" algn="l">
              <a:lnSpc>
                <a:spcPct val="115000"/>
              </a:lnSpc>
              <a:spcBef>
                <a:spcPts val="1067"/>
              </a:spcBef>
              <a:spcAft>
                <a:spcPts val="0"/>
              </a:spcAft>
              <a:buClr>
                <a:schemeClr val="lt1"/>
              </a:buClr>
              <a:buSzPts val="1100"/>
              <a:buNone/>
              <a:defRPr sz="2000" b="0" i="0">
                <a:solidFill>
                  <a:schemeClr val="lt1"/>
                </a:solidFill>
                <a:latin typeface="Poppins"/>
                <a:ea typeface="Poppins"/>
                <a:cs typeface="Poppins"/>
                <a:sym typeface="Poppins"/>
              </a:defRPr>
            </a:lvl1pPr>
            <a:lvl2pPr lvl="1" algn="ctr">
              <a:lnSpc>
                <a:spcPct val="115000"/>
              </a:lnSpc>
              <a:spcBef>
                <a:spcPts val="533"/>
              </a:spcBef>
              <a:spcAft>
                <a:spcPts val="0"/>
              </a:spcAft>
              <a:buClr>
                <a:schemeClr val="lt1"/>
              </a:buClr>
              <a:buSzPts val="1100"/>
              <a:buNone/>
              <a:defRPr sz="2000">
                <a:solidFill>
                  <a:schemeClr val="lt1"/>
                </a:solidFill>
              </a:defRPr>
            </a:lvl2pPr>
            <a:lvl3pPr lvl="2" algn="ctr">
              <a:lnSpc>
                <a:spcPct val="115000"/>
              </a:lnSpc>
              <a:spcBef>
                <a:spcPts val="533"/>
              </a:spcBef>
              <a:spcAft>
                <a:spcPts val="0"/>
              </a:spcAft>
              <a:buClr>
                <a:schemeClr val="lt1"/>
              </a:buClr>
              <a:buSzPts val="1100"/>
              <a:buNone/>
              <a:defRPr sz="1867">
                <a:solidFill>
                  <a:schemeClr val="lt1"/>
                </a:solidFill>
              </a:defRPr>
            </a:lvl3pPr>
            <a:lvl4pPr lvl="3" algn="ctr">
              <a:lnSpc>
                <a:spcPct val="115000"/>
              </a:lnSpc>
              <a:spcBef>
                <a:spcPts val="533"/>
              </a:spcBef>
              <a:spcAft>
                <a:spcPts val="0"/>
              </a:spcAft>
              <a:buClr>
                <a:schemeClr val="lt1"/>
              </a:buClr>
              <a:buSzPts val="900"/>
              <a:buNone/>
              <a:defRPr sz="1600">
                <a:solidFill>
                  <a:schemeClr val="lt1"/>
                </a:solidFill>
              </a:defRPr>
            </a:lvl4pPr>
            <a:lvl5pPr lvl="4" algn="ctr">
              <a:lnSpc>
                <a:spcPct val="115000"/>
              </a:lnSpc>
              <a:spcBef>
                <a:spcPts val="533"/>
              </a:spcBef>
              <a:spcAft>
                <a:spcPts val="0"/>
              </a:spcAft>
              <a:buClr>
                <a:schemeClr val="lt1"/>
              </a:buClr>
              <a:buSzPts val="900"/>
              <a:buNone/>
              <a:defRPr sz="1600">
                <a:solidFill>
                  <a:schemeClr val="lt1"/>
                </a:solidFill>
              </a:defRPr>
            </a:lvl5pPr>
            <a:lvl6pPr lvl="5" algn="ctr">
              <a:lnSpc>
                <a:spcPct val="115000"/>
              </a:lnSpc>
              <a:spcBef>
                <a:spcPts val="533"/>
              </a:spcBef>
              <a:spcAft>
                <a:spcPts val="0"/>
              </a:spcAft>
              <a:buClr>
                <a:schemeClr val="lt1"/>
              </a:buClr>
              <a:buSzPts val="900"/>
              <a:buNone/>
              <a:defRPr sz="1600">
                <a:solidFill>
                  <a:schemeClr val="lt1"/>
                </a:solidFill>
              </a:defRPr>
            </a:lvl6pPr>
            <a:lvl7pPr lvl="6" algn="ctr">
              <a:lnSpc>
                <a:spcPct val="115000"/>
              </a:lnSpc>
              <a:spcBef>
                <a:spcPts val="533"/>
              </a:spcBef>
              <a:spcAft>
                <a:spcPts val="0"/>
              </a:spcAft>
              <a:buClr>
                <a:schemeClr val="lt1"/>
              </a:buClr>
              <a:buSzPts val="900"/>
              <a:buNone/>
              <a:defRPr sz="1600">
                <a:solidFill>
                  <a:schemeClr val="lt1"/>
                </a:solidFill>
              </a:defRPr>
            </a:lvl7pPr>
            <a:lvl8pPr lvl="7" algn="ctr">
              <a:lnSpc>
                <a:spcPct val="115000"/>
              </a:lnSpc>
              <a:spcBef>
                <a:spcPts val="533"/>
              </a:spcBef>
              <a:spcAft>
                <a:spcPts val="0"/>
              </a:spcAft>
              <a:buClr>
                <a:schemeClr val="lt1"/>
              </a:buClr>
              <a:buSzPts val="900"/>
              <a:buNone/>
              <a:defRPr sz="1600">
                <a:solidFill>
                  <a:schemeClr val="lt1"/>
                </a:solidFill>
              </a:defRPr>
            </a:lvl8pPr>
            <a:lvl9pPr lvl="8" algn="ctr">
              <a:lnSpc>
                <a:spcPct val="115000"/>
              </a:lnSpc>
              <a:spcBef>
                <a:spcPts val="533"/>
              </a:spcBef>
              <a:spcAft>
                <a:spcPts val="0"/>
              </a:spcAft>
              <a:buClr>
                <a:schemeClr val="lt1"/>
              </a:buClr>
              <a:buSzPts val="900"/>
              <a:buNone/>
              <a:defRPr sz="1600">
                <a:solidFill>
                  <a:schemeClr val="lt1"/>
                </a:solidFill>
              </a:defRPr>
            </a:lvl9pPr>
          </a:lstStyle>
          <a:p>
            <a:endParaRPr/>
          </a:p>
        </p:txBody>
      </p:sp>
      <p:pic>
        <p:nvPicPr>
          <p:cNvPr id="96" name="Google Shape;96;p16" title="mtlogowhite.png"/>
          <p:cNvPicPr preferRelativeResize="0"/>
          <p:nvPr/>
        </p:nvPicPr>
        <p:blipFill>
          <a:blip r:embed="rId2">
            <a:alphaModFix/>
          </a:blip>
          <a:stretch>
            <a:fillRect/>
          </a:stretch>
        </p:blipFill>
        <p:spPr>
          <a:xfrm>
            <a:off x="1029061" y="1067701"/>
            <a:ext cx="1606800" cy="195367"/>
          </a:xfrm>
          <a:prstGeom prst="rect">
            <a:avLst/>
          </a:prstGeom>
          <a:noFill/>
          <a:ln>
            <a:noFill/>
          </a:ln>
        </p:spPr>
      </p:pic>
      <p:pic>
        <p:nvPicPr>
          <p:cNvPr id="97" name="Google Shape;97;p16" title="blueaccents.png"/>
          <p:cNvPicPr preferRelativeResize="0"/>
          <p:nvPr/>
        </p:nvPicPr>
        <p:blipFill>
          <a:blip r:embed="rId3">
            <a:alphaModFix/>
          </a:blip>
          <a:stretch>
            <a:fillRect/>
          </a:stretch>
        </p:blipFill>
        <p:spPr>
          <a:xfrm>
            <a:off x="9672661" y="0"/>
            <a:ext cx="3034035" cy="4150736"/>
          </a:xfrm>
          <a:prstGeom prst="rect">
            <a:avLst/>
          </a:prstGeom>
          <a:noFill/>
          <a:ln>
            <a:noFill/>
          </a:ln>
        </p:spPr>
      </p:pic>
      <p:pic>
        <p:nvPicPr>
          <p:cNvPr id="98" name="Google Shape;98;p16" title="blueaccents.png"/>
          <p:cNvPicPr preferRelativeResize="0"/>
          <p:nvPr/>
        </p:nvPicPr>
        <p:blipFill>
          <a:blip r:embed="rId3">
            <a:alphaModFix/>
          </a:blip>
          <a:stretch>
            <a:fillRect/>
          </a:stretch>
        </p:blipFill>
        <p:spPr>
          <a:xfrm rot="10800000">
            <a:off x="5800728" y="2583233"/>
            <a:ext cx="3034035" cy="4150736"/>
          </a:xfrm>
          <a:prstGeom prst="rect">
            <a:avLst/>
          </a:prstGeom>
          <a:noFill/>
          <a:ln>
            <a:noFill/>
          </a:ln>
        </p:spPr>
      </p:pic>
      <p:sp>
        <p:nvSpPr>
          <p:cNvPr id="99" name="Google Shape;99;p16"/>
          <p:cNvSpPr/>
          <p:nvPr/>
        </p:nvSpPr>
        <p:spPr>
          <a:xfrm>
            <a:off x="6952467" y="1367833"/>
            <a:ext cx="4266000" cy="4266000"/>
          </a:xfrm>
          <a:prstGeom prst="roundRect">
            <a:avLst>
              <a:gd name="adj" fmla="val 8835"/>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
        <p:nvSpPr>
          <p:cNvPr id="100" name="Google Shape;100;p16"/>
          <p:cNvSpPr/>
          <p:nvPr/>
        </p:nvSpPr>
        <p:spPr>
          <a:xfrm rot="-5400000">
            <a:off x="6029267" y="681167"/>
            <a:ext cx="156000" cy="122616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Tree>
    <p:extLst>
      <p:ext uri="{BB962C8B-B14F-4D97-AF65-F5344CB8AC3E}">
        <p14:creationId xmlns:p14="http://schemas.microsoft.com/office/powerpoint/2010/main" val="4157691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3_Section Header white" type="secHead" preserve="1">
  <p:cSld name="13_Section Header white">
    <p:spTree>
      <p:nvGrpSpPr>
        <p:cNvPr id="1" name="Shape 101"/>
        <p:cNvGrpSpPr/>
        <p:nvPr/>
      </p:nvGrpSpPr>
      <p:grpSpPr>
        <a:xfrm>
          <a:off x="0" y="0"/>
          <a:ext cx="0" cy="0"/>
          <a:chOff x="0" y="0"/>
          <a:chExt cx="0" cy="0"/>
        </a:xfrm>
      </p:grpSpPr>
      <p:sp>
        <p:nvSpPr>
          <p:cNvPr id="102" name="Google Shape;102;p17"/>
          <p:cNvSpPr/>
          <p:nvPr/>
        </p:nvSpPr>
        <p:spPr>
          <a:xfrm rot="-5400000">
            <a:off x="6029267" y="681167"/>
            <a:ext cx="156000" cy="122616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
        <p:nvSpPr>
          <p:cNvPr id="103" name="Google Shape;103;p17"/>
          <p:cNvSpPr txBox="1">
            <a:spLocks noGrp="1"/>
          </p:cNvSpPr>
          <p:nvPr>
            <p:ph type="title"/>
          </p:nvPr>
        </p:nvSpPr>
        <p:spPr>
          <a:xfrm>
            <a:off x="831851" y="1622655"/>
            <a:ext cx="10515600" cy="220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4500"/>
              <a:buFont typeface="Poppins SemiBold"/>
              <a:buNone/>
              <a:defRPr sz="6000" b="1" i="0">
                <a:solidFill>
                  <a:schemeClr val="accent1"/>
                </a:solidFill>
                <a:latin typeface="Poppins SemiBold"/>
                <a:ea typeface="Poppins SemiBold"/>
                <a:cs typeface="Poppins SemiBold"/>
                <a:sym typeface="Poppins SemiBold"/>
              </a:defRPr>
            </a:lvl1pPr>
            <a:lvl2pPr lvl="1">
              <a:spcBef>
                <a:spcPts val="0"/>
              </a:spcBef>
              <a:spcAft>
                <a:spcPts val="0"/>
              </a:spcAft>
              <a:buClr>
                <a:schemeClr val="accent1"/>
              </a:buClr>
              <a:buSzPts val="2500"/>
              <a:buNone/>
              <a:defRPr>
                <a:solidFill>
                  <a:schemeClr val="accent1"/>
                </a:solidFill>
              </a:defRPr>
            </a:lvl2pPr>
            <a:lvl3pPr lvl="2">
              <a:spcBef>
                <a:spcPts val="0"/>
              </a:spcBef>
              <a:spcAft>
                <a:spcPts val="0"/>
              </a:spcAft>
              <a:buClr>
                <a:schemeClr val="accent1"/>
              </a:buClr>
              <a:buSzPts val="2500"/>
              <a:buNone/>
              <a:defRPr>
                <a:solidFill>
                  <a:schemeClr val="accent1"/>
                </a:solidFill>
              </a:defRPr>
            </a:lvl3pPr>
            <a:lvl4pPr lvl="3">
              <a:spcBef>
                <a:spcPts val="0"/>
              </a:spcBef>
              <a:spcAft>
                <a:spcPts val="0"/>
              </a:spcAft>
              <a:buClr>
                <a:schemeClr val="accent1"/>
              </a:buClr>
              <a:buSzPts val="2500"/>
              <a:buNone/>
              <a:defRPr>
                <a:solidFill>
                  <a:schemeClr val="accent1"/>
                </a:solidFill>
              </a:defRPr>
            </a:lvl4pPr>
            <a:lvl5pPr lvl="4">
              <a:spcBef>
                <a:spcPts val="0"/>
              </a:spcBef>
              <a:spcAft>
                <a:spcPts val="0"/>
              </a:spcAft>
              <a:buClr>
                <a:schemeClr val="accent1"/>
              </a:buClr>
              <a:buSzPts val="2500"/>
              <a:buNone/>
              <a:defRPr>
                <a:solidFill>
                  <a:schemeClr val="accent1"/>
                </a:solidFill>
              </a:defRPr>
            </a:lvl5pPr>
            <a:lvl6pPr lvl="5">
              <a:spcBef>
                <a:spcPts val="0"/>
              </a:spcBef>
              <a:spcAft>
                <a:spcPts val="0"/>
              </a:spcAft>
              <a:buClr>
                <a:schemeClr val="accent1"/>
              </a:buClr>
              <a:buSzPts val="2500"/>
              <a:buNone/>
              <a:defRPr>
                <a:solidFill>
                  <a:schemeClr val="accent1"/>
                </a:solidFill>
              </a:defRPr>
            </a:lvl6pPr>
            <a:lvl7pPr lvl="6">
              <a:spcBef>
                <a:spcPts val="0"/>
              </a:spcBef>
              <a:spcAft>
                <a:spcPts val="0"/>
              </a:spcAft>
              <a:buClr>
                <a:schemeClr val="accent1"/>
              </a:buClr>
              <a:buSzPts val="2500"/>
              <a:buNone/>
              <a:defRPr>
                <a:solidFill>
                  <a:schemeClr val="accent1"/>
                </a:solidFill>
              </a:defRPr>
            </a:lvl7pPr>
            <a:lvl8pPr lvl="7">
              <a:spcBef>
                <a:spcPts val="0"/>
              </a:spcBef>
              <a:spcAft>
                <a:spcPts val="0"/>
              </a:spcAft>
              <a:buClr>
                <a:schemeClr val="accent1"/>
              </a:buClr>
              <a:buSzPts val="2500"/>
              <a:buNone/>
              <a:defRPr>
                <a:solidFill>
                  <a:schemeClr val="accent1"/>
                </a:solidFill>
              </a:defRPr>
            </a:lvl8pPr>
            <a:lvl9pPr lvl="8">
              <a:spcBef>
                <a:spcPts val="0"/>
              </a:spcBef>
              <a:spcAft>
                <a:spcPts val="0"/>
              </a:spcAft>
              <a:buClr>
                <a:schemeClr val="accent1"/>
              </a:buClr>
              <a:buSzPts val="2500"/>
              <a:buNone/>
              <a:defRPr>
                <a:solidFill>
                  <a:schemeClr val="accent1"/>
                </a:solidFill>
              </a:defRPr>
            </a:lvl9pPr>
          </a:lstStyle>
          <a:p>
            <a:endParaRPr/>
          </a:p>
        </p:txBody>
      </p:sp>
      <p:sp>
        <p:nvSpPr>
          <p:cNvPr id="104" name="Google Shape;104;p17"/>
          <p:cNvSpPr/>
          <p:nvPr/>
        </p:nvSpPr>
        <p:spPr>
          <a:xfrm>
            <a:off x="423333" y="6463967"/>
            <a:ext cx="11364800" cy="195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pic>
        <p:nvPicPr>
          <p:cNvPr id="105" name="Google Shape;105;p17"/>
          <p:cNvPicPr preferRelativeResize="0"/>
          <p:nvPr/>
        </p:nvPicPr>
        <p:blipFill rotWithShape="1">
          <a:blip r:embed="rId2">
            <a:alphaModFix/>
          </a:blip>
          <a:srcRect/>
          <a:stretch/>
        </p:blipFill>
        <p:spPr>
          <a:xfrm>
            <a:off x="1021178" y="1067713"/>
            <a:ext cx="1622580" cy="195367"/>
          </a:xfrm>
          <a:prstGeom prst="rect">
            <a:avLst/>
          </a:prstGeom>
          <a:noFill/>
          <a:ln>
            <a:noFill/>
          </a:ln>
        </p:spPr>
      </p:pic>
      <p:sp>
        <p:nvSpPr>
          <p:cNvPr id="106" name="Google Shape;106;p17"/>
          <p:cNvSpPr txBox="1">
            <a:spLocks noGrp="1"/>
          </p:cNvSpPr>
          <p:nvPr>
            <p:ph type="body" idx="1"/>
          </p:nvPr>
        </p:nvSpPr>
        <p:spPr>
          <a:xfrm>
            <a:off x="831851" y="4589463"/>
            <a:ext cx="10515600" cy="1500000"/>
          </a:xfrm>
          <a:prstGeom prst="rect">
            <a:avLst/>
          </a:prstGeom>
          <a:noFill/>
          <a:ln>
            <a:noFill/>
          </a:ln>
        </p:spPr>
        <p:txBody>
          <a:bodyPr spcFirstLastPara="1" wrap="square" lIns="68575" tIns="34275" rIns="68575" bIns="34275" anchor="t" anchorCtr="0">
            <a:normAutofit/>
          </a:bodyPr>
          <a:lstStyle>
            <a:lvl1pPr marL="609585" lvl="0" indent="-304792" algn="l">
              <a:lnSpc>
                <a:spcPct val="114000"/>
              </a:lnSpc>
              <a:spcBef>
                <a:spcPts val="1067"/>
              </a:spcBef>
              <a:spcAft>
                <a:spcPts val="0"/>
              </a:spcAft>
              <a:buClr>
                <a:schemeClr val="accent2"/>
              </a:buClr>
              <a:buSzPts val="1800"/>
              <a:buNone/>
              <a:defRPr sz="2400" i="0">
                <a:solidFill>
                  <a:schemeClr val="accent2"/>
                </a:solidFill>
              </a:defRPr>
            </a:lvl1pPr>
            <a:lvl2pPr marL="1219170" lvl="1" indent="-304792" algn="l">
              <a:lnSpc>
                <a:spcPct val="114000"/>
              </a:lnSpc>
              <a:spcBef>
                <a:spcPts val="533"/>
              </a:spcBef>
              <a:spcAft>
                <a:spcPts val="0"/>
              </a:spcAft>
              <a:buClr>
                <a:schemeClr val="accent2"/>
              </a:buClr>
              <a:buSzPts val="1500"/>
              <a:buNone/>
              <a:defRPr sz="2000">
                <a:solidFill>
                  <a:schemeClr val="accent2"/>
                </a:solidFill>
              </a:defRPr>
            </a:lvl2pPr>
            <a:lvl3pPr marL="1828754" lvl="2" indent="-304792" algn="l">
              <a:lnSpc>
                <a:spcPct val="114000"/>
              </a:lnSpc>
              <a:spcBef>
                <a:spcPts val="533"/>
              </a:spcBef>
              <a:spcAft>
                <a:spcPts val="0"/>
              </a:spcAft>
              <a:buClr>
                <a:schemeClr val="accent2"/>
              </a:buClr>
              <a:buSzPts val="1400"/>
              <a:buNone/>
              <a:defRPr sz="1867">
                <a:solidFill>
                  <a:schemeClr val="accent2"/>
                </a:solidFill>
              </a:defRPr>
            </a:lvl3pPr>
            <a:lvl4pPr marL="2438339" lvl="3" indent="-304792" algn="l">
              <a:lnSpc>
                <a:spcPct val="114000"/>
              </a:lnSpc>
              <a:spcBef>
                <a:spcPts val="533"/>
              </a:spcBef>
              <a:spcAft>
                <a:spcPts val="0"/>
              </a:spcAft>
              <a:buClr>
                <a:schemeClr val="accent2"/>
              </a:buClr>
              <a:buSzPts val="1200"/>
              <a:buNone/>
              <a:defRPr sz="1600">
                <a:solidFill>
                  <a:schemeClr val="accent2"/>
                </a:solidFill>
              </a:defRPr>
            </a:lvl4pPr>
            <a:lvl5pPr marL="3047924" lvl="4" indent="-304792" algn="l">
              <a:lnSpc>
                <a:spcPct val="114000"/>
              </a:lnSpc>
              <a:spcBef>
                <a:spcPts val="533"/>
              </a:spcBef>
              <a:spcAft>
                <a:spcPts val="0"/>
              </a:spcAft>
              <a:buClr>
                <a:schemeClr val="accent2"/>
              </a:buClr>
              <a:buSzPts val="1200"/>
              <a:buNone/>
              <a:defRPr sz="1600">
                <a:solidFill>
                  <a:schemeClr val="accent2"/>
                </a:solidFill>
              </a:defRPr>
            </a:lvl5pPr>
            <a:lvl6pPr marL="3657509" lvl="5" indent="-304792" algn="l">
              <a:lnSpc>
                <a:spcPct val="90000"/>
              </a:lnSpc>
              <a:spcBef>
                <a:spcPts val="533"/>
              </a:spcBef>
              <a:spcAft>
                <a:spcPts val="0"/>
              </a:spcAft>
              <a:buClr>
                <a:schemeClr val="accent2"/>
              </a:buClr>
              <a:buSzPts val="1200"/>
              <a:buNone/>
              <a:defRPr sz="1600">
                <a:solidFill>
                  <a:schemeClr val="accent2"/>
                </a:solidFill>
              </a:defRPr>
            </a:lvl6pPr>
            <a:lvl7pPr marL="4267093" lvl="6" indent="-304792" algn="l">
              <a:lnSpc>
                <a:spcPct val="90000"/>
              </a:lnSpc>
              <a:spcBef>
                <a:spcPts val="533"/>
              </a:spcBef>
              <a:spcAft>
                <a:spcPts val="0"/>
              </a:spcAft>
              <a:buClr>
                <a:schemeClr val="accent2"/>
              </a:buClr>
              <a:buSzPts val="1200"/>
              <a:buNone/>
              <a:defRPr sz="1600">
                <a:solidFill>
                  <a:schemeClr val="accent2"/>
                </a:solidFill>
              </a:defRPr>
            </a:lvl7pPr>
            <a:lvl8pPr marL="4876678" lvl="7" indent="-304792" algn="l">
              <a:lnSpc>
                <a:spcPct val="90000"/>
              </a:lnSpc>
              <a:spcBef>
                <a:spcPts val="533"/>
              </a:spcBef>
              <a:spcAft>
                <a:spcPts val="0"/>
              </a:spcAft>
              <a:buClr>
                <a:schemeClr val="accent2"/>
              </a:buClr>
              <a:buSzPts val="1200"/>
              <a:buNone/>
              <a:defRPr sz="1600">
                <a:solidFill>
                  <a:schemeClr val="accent2"/>
                </a:solidFill>
              </a:defRPr>
            </a:lvl8pPr>
            <a:lvl9pPr marL="5486263" lvl="8" indent="-304792" algn="l">
              <a:lnSpc>
                <a:spcPct val="90000"/>
              </a:lnSpc>
              <a:spcBef>
                <a:spcPts val="533"/>
              </a:spcBef>
              <a:spcAft>
                <a:spcPts val="0"/>
              </a:spcAft>
              <a:buClr>
                <a:schemeClr val="accent2"/>
              </a:buClr>
              <a:buSzPts val="1200"/>
              <a:buNone/>
              <a:defRPr sz="1600">
                <a:solidFill>
                  <a:schemeClr val="accent2"/>
                </a:solidFill>
              </a:defRPr>
            </a:lvl9pPr>
          </a:lstStyle>
          <a:p>
            <a:endParaRPr/>
          </a:p>
        </p:txBody>
      </p:sp>
    </p:spTree>
    <p:extLst>
      <p:ext uri="{BB962C8B-B14F-4D97-AF65-F5344CB8AC3E}">
        <p14:creationId xmlns:p14="http://schemas.microsoft.com/office/powerpoint/2010/main" val="4225517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9_Section Header Navy" preserve="1">
  <p:cSld name="9_Section Header Navy">
    <p:bg>
      <p:bgPr>
        <a:gradFill>
          <a:gsLst>
            <a:gs pos="0">
              <a:srgbClr val="020B31"/>
            </a:gs>
            <a:gs pos="100000">
              <a:srgbClr val="001848"/>
            </a:gs>
          </a:gsLst>
          <a:lin ang="5400012" scaled="0"/>
        </a:gradFill>
        <a:effectLst/>
      </p:bgPr>
    </p:bg>
    <p:spTree>
      <p:nvGrpSpPr>
        <p:cNvPr id="1" name="Shape 107"/>
        <p:cNvGrpSpPr/>
        <p:nvPr/>
      </p:nvGrpSpPr>
      <p:grpSpPr>
        <a:xfrm>
          <a:off x="0" y="0"/>
          <a:ext cx="0" cy="0"/>
          <a:chOff x="0" y="0"/>
          <a:chExt cx="0" cy="0"/>
        </a:xfrm>
      </p:grpSpPr>
      <p:sp>
        <p:nvSpPr>
          <p:cNvPr id="108" name="Google Shape;108;p18"/>
          <p:cNvSpPr/>
          <p:nvPr/>
        </p:nvSpPr>
        <p:spPr>
          <a:xfrm rot="-5400000">
            <a:off x="6046133" y="674033"/>
            <a:ext cx="119200" cy="122608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
        <p:nvSpPr>
          <p:cNvPr id="109" name="Google Shape;109;p18"/>
          <p:cNvSpPr/>
          <p:nvPr/>
        </p:nvSpPr>
        <p:spPr>
          <a:xfrm>
            <a:off x="423333" y="6463967"/>
            <a:ext cx="11364800" cy="195200"/>
          </a:xfrm>
          <a:prstGeom prst="rect">
            <a:avLst/>
          </a:prstGeom>
          <a:solidFill>
            <a:srgbClr val="01184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
        <p:nvSpPr>
          <p:cNvPr id="110" name="Google Shape;110;p18"/>
          <p:cNvSpPr txBox="1">
            <a:spLocks noGrp="1"/>
          </p:cNvSpPr>
          <p:nvPr>
            <p:ph type="title"/>
          </p:nvPr>
        </p:nvSpPr>
        <p:spPr>
          <a:xfrm>
            <a:off x="831851" y="1709739"/>
            <a:ext cx="10515600" cy="2206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Poppins SemiBold"/>
              <a:buNone/>
              <a:defRPr sz="6000" b="1" i="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2500"/>
              <a:buNone/>
              <a:defRPr>
                <a:solidFill>
                  <a:schemeClr val="lt1"/>
                </a:solidFill>
              </a:defRPr>
            </a:lvl2pPr>
            <a:lvl3pPr lvl="2">
              <a:spcBef>
                <a:spcPts val="0"/>
              </a:spcBef>
              <a:spcAft>
                <a:spcPts val="0"/>
              </a:spcAft>
              <a:buClr>
                <a:schemeClr val="lt1"/>
              </a:buClr>
              <a:buSzPts val="2500"/>
              <a:buNone/>
              <a:defRPr>
                <a:solidFill>
                  <a:schemeClr val="lt1"/>
                </a:solidFill>
              </a:defRPr>
            </a:lvl3pPr>
            <a:lvl4pPr lvl="3">
              <a:spcBef>
                <a:spcPts val="0"/>
              </a:spcBef>
              <a:spcAft>
                <a:spcPts val="0"/>
              </a:spcAft>
              <a:buClr>
                <a:schemeClr val="lt1"/>
              </a:buClr>
              <a:buSzPts val="2500"/>
              <a:buNone/>
              <a:defRPr>
                <a:solidFill>
                  <a:schemeClr val="lt1"/>
                </a:solidFill>
              </a:defRPr>
            </a:lvl4pPr>
            <a:lvl5pPr lvl="4">
              <a:spcBef>
                <a:spcPts val="0"/>
              </a:spcBef>
              <a:spcAft>
                <a:spcPts val="0"/>
              </a:spcAft>
              <a:buClr>
                <a:schemeClr val="lt1"/>
              </a:buClr>
              <a:buSzPts val="2500"/>
              <a:buNone/>
              <a:defRPr>
                <a:solidFill>
                  <a:schemeClr val="lt1"/>
                </a:solidFill>
              </a:defRPr>
            </a:lvl5pPr>
            <a:lvl6pPr lvl="5">
              <a:spcBef>
                <a:spcPts val="0"/>
              </a:spcBef>
              <a:spcAft>
                <a:spcPts val="0"/>
              </a:spcAft>
              <a:buClr>
                <a:schemeClr val="lt1"/>
              </a:buClr>
              <a:buSzPts val="2500"/>
              <a:buNone/>
              <a:defRPr>
                <a:solidFill>
                  <a:schemeClr val="lt1"/>
                </a:solidFill>
              </a:defRPr>
            </a:lvl6pPr>
            <a:lvl7pPr lvl="6">
              <a:spcBef>
                <a:spcPts val="0"/>
              </a:spcBef>
              <a:spcAft>
                <a:spcPts val="0"/>
              </a:spcAft>
              <a:buClr>
                <a:schemeClr val="lt1"/>
              </a:buClr>
              <a:buSzPts val="2500"/>
              <a:buNone/>
              <a:defRPr>
                <a:solidFill>
                  <a:schemeClr val="lt1"/>
                </a:solidFill>
              </a:defRPr>
            </a:lvl7pPr>
            <a:lvl8pPr lvl="7">
              <a:spcBef>
                <a:spcPts val="0"/>
              </a:spcBef>
              <a:spcAft>
                <a:spcPts val="0"/>
              </a:spcAft>
              <a:buClr>
                <a:schemeClr val="lt1"/>
              </a:buClr>
              <a:buSzPts val="2500"/>
              <a:buNone/>
              <a:defRPr>
                <a:solidFill>
                  <a:schemeClr val="lt1"/>
                </a:solidFill>
              </a:defRPr>
            </a:lvl8pPr>
            <a:lvl9pPr lvl="8">
              <a:spcBef>
                <a:spcPts val="0"/>
              </a:spcBef>
              <a:spcAft>
                <a:spcPts val="0"/>
              </a:spcAft>
              <a:buClr>
                <a:schemeClr val="lt1"/>
              </a:buClr>
              <a:buSzPts val="2500"/>
              <a:buNone/>
              <a:defRPr>
                <a:solidFill>
                  <a:schemeClr val="lt1"/>
                </a:solidFill>
              </a:defRPr>
            </a:lvl9pPr>
          </a:lstStyle>
          <a:p>
            <a:endParaRPr/>
          </a:p>
        </p:txBody>
      </p:sp>
      <p:sp>
        <p:nvSpPr>
          <p:cNvPr id="111" name="Google Shape;111;p18"/>
          <p:cNvSpPr txBox="1">
            <a:spLocks noGrp="1"/>
          </p:cNvSpPr>
          <p:nvPr>
            <p:ph type="body" idx="1"/>
          </p:nvPr>
        </p:nvSpPr>
        <p:spPr>
          <a:xfrm>
            <a:off x="831851" y="4589463"/>
            <a:ext cx="10515600" cy="1500000"/>
          </a:xfrm>
          <a:prstGeom prst="rect">
            <a:avLst/>
          </a:prstGeom>
          <a:noFill/>
          <a:ln>
            <a:noFill/>
          </a:ln>
        </p:spPr>
        <p:txBody>
          <a:bodyPr spcFirstLastPara="1" wrap="square" lIns="68575" tIns="34275" rIns="68575" bIns="34275" anchor="t" anchorCtr="0">
            <a:normAutofit/>
          </a:bodyPr>
          <a:lstStyle>
            <a:lvl1pPr marL="609585" lvl="0" indent="-304792" algn="l">
              <a:lnSpc>
                <a:spcPct val="114000"/>
              </a:lnSpc>
              <a:spcBef>
                <a:spcPts val="1067"/>
              </a:spcBef>
              <a:spcAft>
                <a:spcPts val="0"/>
              </a:spcAft>
              <a:buClr>
                <a:schemeClr val="lt1"/>
              </a:buClr>
              <a:buSzPts val="1800"/>
              <a:buNone/>
              <a:defRPr sz="2400" b="0" i="0">
                <a:solidFill>
                  <a:schemeClr val="lt1"/>
                </a:solidFill>
                <a:latin typeface="Poppins"/>
                <a:ea typeface="Poppins"/>
                <a:cs typeface="Poppins"/>
                <a:sym typeface="Poppins"/>
              </a:defRPr>
            </a:lvl1pPr>
            <a:lvl2pPr marL="1219170" lvl="1" indent="-304792" algn="l">
              <a:lnSpc>
                <a:spcPct val="114000"/>
              </a:lnSpc>
              <a:spcBef>
                <a:spcPts val="533"/>
              </a:spcBef>
              <a:spcAft>
                <a:spcPts val="0"/>
              </a:spcAft>
              <a:buClr>
                <a:schemeClr val="lt1"/>
              </a:buClr>
              <a:buSzPts val="1500"/>
              <a:buNone/>
              <a:defRPr sz="2000">
                <a:solidFill>
                  <a:schemeClr val="lt1"/>
                </a:solidFill>
              </a:defRPr>
            </a:lvl2pPr>
            <a:lvl3pPr marL="1828754" lvl="2" indent="-304792" algn="l">
              <a:lnSpc>
                <a:spcPct val="114000"/>
              </a:lnSpc>
              <a:spcBef>
                <a:spcPts val="533"/>
              </a:spcBef>
              <a:spcAft>
                <a:spcPts val="0"/>
              </a:spcAft>
              <a:buClr>
                <a:schemeClr val="lt1"/>
              </a:buClr>
              <a:buSzPts val="1400"/>
              <a:buNone/>
              <a:defRPr sz="1867">
                <a:solidFill>
                  <a:schemeClr val="lt1"/>
                </a:solidFill>
              </a:defRPr>
            </a:lvl3pPr>
            <a:lvl4pPr marL="2438339" lvl="3" indent="-304792" algn="l">
              <a:lnSpc>
                <a:spcPct val="114000"/>
              </a:lnSpc>
              <a:spcBef>
                <a:spcPts val="533"/>
              </a:spcBef>
              <a:spcAft>
                <a:spcPts val="0"/>
              </a:spcAft>
              <a:buClr>
                <a:schemeClr val="lt1"/>
              </a:buClr>
              <a:buSzPts val="1200"/>
              <a:buNone/>
              <a:defRPr sz="1600">
                <a:solidFill>
                  <a:schemeClr val="lt1"/>
                </a:solidFill>
              </a:defRPr>
            </a:lvl4pPr>
            <a:lvl5pPr marL="3047924" lvl="4" indent="-304792" algn="l">
              <a:lnSpc>
                <a:spcPct val="114000"/>
              </a:lnSpc>
              <a:spcBef>
                <a:spcPts val="533"/>
              </a:spcBef>
              <a:spcAft>
                <a:spcPts val="0"/>
              </a:spcAft>
              <a:buClr>
                <a:schemeClr val="lt1"/>
              </a:buClr>
              <a:buSzPts val="1200"/>
              <a:buNone/>
              <a:defRPr sz="1600">
                <a:solidFill>
                  <a:schemeClr val="lt1"/>
                </a:solidFill>
              </a:defRPr>
            </a:lvl5pPr>
            <a:lvl6pPr marL="3657509" lvl="5" indent="-304792" algn="l">
              <a:lnSpc>
                <a:spcPct val="90000"/>
              </a:lnSpc>
              <a:spcBef>
                <a:spcPts val="533"/>
              </a:spcBef>
              <a:spcAft>
                <a:spcPts val="0"/>
              </a:spcAft>
              <a:buClr>
                <a:schemeClr val="lt1"/>
              </a:buClr>
              <a:buSzPts val="1200"/>
              <a:buNone/>
              <a:defRPr sz="1600">
                <a:solidFill>
                  <a:schemeClr val="lt1"/>
                </a:solidFill>
              </a:defRPr>
            </a:lvl6pPr>
            <a:lvl7pPr marL="4267093" lvl="6" indent="-304792" algn="l">
              <a:lnSpc>
                <a:spcPct val="90000"/>
              </a:lnSpc>
              <a:spcBef>
                <a:spcPts val="533"/>
              </a:spcBef>
              <a:spcAft>
                <a:spcPts val="0"/>
              </a:spcAft>
              <a:buClr>
                <a:schemeClr val="lt1"/>
              </a:buClr>
              <a:buSzPts val="1200"/>
              <a:buNone/>
              <a:defRPr sz="1600">
                <a:solidFill>
                  <a:schemeClr val="lt1"/>
                </a:solidFill>
              </a:defRPr>
            </a:lvl7pPr>
            <a:lvl8pPr marL="4876678" lvl="7" indent="-304792" algn="l">
              <a:lnSpc>
                <a:spcPct val="90000"/>
              </a:lnSpc>
              <a:spcBef>
                <a:spcPts val="533"/>
              </a:spcBef>
              <a:spcAft>
                <a:spcPts val="0"/>
              </a:spcAft>
              <a:buClr>
                <a:schemeClr val="lt1"/>
              </a:buClr>
              <a:buSzPts val="1200"/>
              <a:buNone/>
              <a:defRPr sz="1600">
                <a:solidFill>
                  <a:schemeClr val="lt1"/>
                </a:solidFill>
              </a:defRPr>
            </a:lvl8pPr>
            <a:lvl9pPr marL="5486263" lvl="8" indent="-304792" algn="l">
              <a:lnSpc>
                <a:spcPct val="90000"/>
              </a:lnSpc>
              <a:spcBef>
                <a:spcPts val="533"/>
              </a:spcBef>
              <a:spcAft>
                <a:spcPts val="0"/>
              </a:spcAft>
              <a:buClr>
                <a:schemeClr val="lt1"/>
              </a:buClr>
              <a:buSzPts val="1200"/>
              <a:buNone/>
              <a:defRPr sz="1600">
                <a:solidFill>
                  <a:schemeClr val="lt1"/>
                </a:solidFill>
              </a:defRPr>
            </a:lvl9pPr>
          </a:lstStyle>
          <a:p>
            <a:endParaRPr/>
          </a:p>
        </p:txBody>
      </p:sp>
      <p:pic>
        <p:nvPicPr>
          <p:cNvPr id="112" name="Google Shape;112;p18" title="mtlogowhite.png"/>
          <p:cNvPicPr preferRelativeResize="0"/>
          <p:nvPr/>
        </p:nvPicPr>
        <p:blipFill>
          <a:blip r:embed="rId2">
            <a:alphaModFix/>
          </a:blip>
          <a:stretch>
            <a:fillRect/>
          </a:stretch>
        </p:blipFill>
        <p:spPr>
          <a:xfrm>
            <a:off x="1029061" y="1067701"/>
            <a:ext cx="1606800" cy="195367"/>
          </a:xfrm>
          <a:prstGeom prst="rect">
            <a:avLst/>
          </a:prstGeom>
          <a:noFill/>
          <a:ln>
            <a:noFill/>
          </a:ln>
        </p:spPr>
      </p:pic>
    </p:spTree>
    <p:extLst>
      <p:ext uri="{BB962C8B-B14F-4D97-AF65-F5344CB8AC3E}">
        <p14:creationId xmlns:p14="http://schemas.microsoft.com/office/powerpoint/2010/main" val="1848638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ustom Layout" preserve="1">
  <p:cSld name="1_Custom Layout">
    <p:bg>
      <p:bgPr>
        <a:gradFill>
          <a:gsLst>
            <a:gs pos="0">
              <a:srgbClr val="020B31"/>
            </a:gs>
            <a:gs pos="100000">
              <a:srgbClr val="001848"/>
            </a:gs>
          </a:gsLst>
          <a:lin ang="5400012" scaled="0"/>
        </a:gradFill>
        <a:effectLst/>
      </p:bgPr>
    </p:bg>
    <p:spTree>
      <p:nvGrpSpPr>
        <p:cNvPr id="1" name="Shape 113"/>
        <p:cNvGrpSpPr/>
        <p:nvPr/>
      </p:nvGrpSpPr>
      <p:grpSpPr>
        <a:xfrm>
          <a:off x="0" y="0"/>
          <a:ext cx="0" cy="0"/>
          <a:chOff x="0" y="0"/>
          <a:chExt cx="0" cy="0"/>
        </a:xfrm>
      </p:grpSpPr>
      <p:pic>
        <p:nvPicPr>
          <p:cNvPr id="114" name="Google Shape;114;p19"/>
          <p:cNvPicPr preferRelativeResize="0"/>
          <p:nvPr/>
        </p:nvPicPr>
        <p:blipFill rotWithShape="1">
          <a:blip r:embed="rId2">
            <a:alphaModFix/>
          </a:blip>
          <a:srcRect l="57832" t="13938" r="7478" b="15269"/>
          <a:stretch/>
        </p:blipFill>
        <p:spPr>
          <a:xfrm>
            <a:off x="7052233" y="956233"/>
            <a:ext cx="4228400" cy="4856000"/>
          </a:xfrm>
          <a:prstGeom prst="roundRect">
            <a:avLst>
              <a:gd name="adj" fmla="val 8834"/>
            </a:avLst>
          </a:prstGeom>
          <a:noFill/>
          <a:ln>
            <a:noFill/>
          </a:ln>
        </p:spPr>
      </p:pic>
      <p:sp>
        <p:nvSpPr>
          <p:cNvPr id="115" name="Google Shape;115;p19"/>
          <p:cNvSpPr txBox="1">
            <a:spLocks noGrp="1"/>
          </p:cNvSpPr>
          <p:nvPr>
            <p:ph type="title"/>
          </p:nvPr>
        </p:nvSpPr>
        <p:spPr>
          <a:xfrm>
            <a:off x="876029" y="2210375"/>
            <a:ext cx="5909200" cy="606000"/>
          </a:xfrm>
          <a:prstGeom prst="rect">
            <a:avLst/>
          </a:prstGeom>
          <a:noFill/>
          <a:ln>
            <a:noFill/>
          </a:ln>
        </p:spPr>
        <p:txBody>
          <a:bodyPr spcFirstLastPara="1" wrap="square" lIns="68575" tIns="34275" rIns="68575" bIns="34275" anchor="b" anchorCtr="0">
            <a:normAutofit/>
          </a:bodyPr>
          <a:lstStyle>
            <a:lvl1pPr lvl="0" algn="l">
              <a:lnSpc>
                <a:spcPct val="108333"/>
              </a:lnSpc>
              <a:spcBef>
                <a:spcPts val="0"/>
              </a:spcBef>
              <a:spcAft>
                <a:spcPts val="0"/>
              </a:spcAft>
              <a:buClr>
                <a:schemeClr val="lt1"/>
              </a:buClr>
              <a:buSzPts val="3600"/>
              <a:buFont typeface="Poppins SemiBold"/>
              <a:buNone/>
              <a:defRPr sz="4800">
                <a:solidFill>
                  <a:schemeClr val="lt1"/>
                </a:solidFill>
              </a:defRPr>
            </a:lvl1pPr>
            <a:lvl2pPr lvl="1">
              <a:spcBef>
                <a:spcPts val="0"/>
              </a:spcBef>
              <a:spcAft>
                <a:spcPts val="0"/>
              </a:spcAft>
              <a:buClr>
                <a:schemeClr val="lt1"/>
              </a:buClr>
              <a:buSzPts val="2500"/>
              <a:buNone/>
              <a:defRPr>
                <a:solidFill>
                  <a:schemeClr val="lt1"/>
                </a:solidFill>
              </a:defRPr>
            </a:lvl2pPr>
            <a:lvl3pPr lvl="2">
              <a:spcBef>
                <a:spcPts val="0"/>
              </a:spcBef>
              <a:spcAft>
                <a:spcPts val="0"/>
              </a:spcAft>
              <a:buClr>
                <a:schemeClr val="lt1"/>
              </a:buClr>
              <a:buSzPts val="2500"/>
              <a:buNone/>
              <a:defRPr>
                <a:solidFill>
                  <a:schemeClr val="lt1"/>
                </a:solidFill>
              </a:defRPr>
            </a:lvl3pPr>
            <a:lvl4pPr lvl="3">
              <a:spcBef>
                <a:spcPts val="0"/>
              </a:spcBef>
              <a:spcAft>
                <a:spcPts val="0"/>
              </a:spcAft>
              <a:buClr>
                <a:schemeClr val="lt1"/>
              </a:buClr>
              <a:buSzPts val="2500"/>
              <a:buNone/>
              <a:defRPr>
                <a:solidFill>
                  <a:schemeClr val="lt1"/>
                </a:solidFill>
              </a:defRPr>
            </a:lvl4pPr>
            <a:lvl5pPr lvl="4">
              <a:spcBef>
                <a:spcPts val="0"/>
              </a:spcBef>
              <a:spcAft>
                <a:spcPts val="0"/>
              </a:spcAft>
              <a:buClr>
                <a:schemeClr val="lt1"/>
              </a:buClr>
              <a:buSzPts val="2500"/>
              <a:buNone/>
              <a:defRPr>
                <a:solidFill>
                  <a:schemeClr val="lt1"/>
                </a:solidFill>
              </a:defRPr>
            </a:lvl5pPr>
            <a:lvl6pPr lvl="5">
              <a:spcBef>
                <a:spcPts val="0"/>
              </a:spcBef>
              <a:spcAft>
                <a:spcPts val="0"/>
              </a:spcAft>
              <a:buClr>
                <a:schemeClr val="lt1"/>
              </a:buClr>
              <a:buSzPts val="2500"/>
              <a:buNone/>
              <a:defRPr>
                <a:solidFill>
                  <a:schemeClr val="lt1"/>
                </a:solidFill>
              </a:defRPr>
            </a:lvl6pPr>
            <a:lvl7pPr lvl="6">
              <a:spcBef>
                <a:spcPts val="0"/>
              </a:spcBef>
              <a:spcAft>
                <a:spcPts val="0"/>
              </a:spcAft>
              <a:buClr>
                <a:schemeClr val="lt1"/>
              </a:buClr>
              <a:buSzPts val="2500"/>
              <a:buNone/>
              <a:defRPr>
                <a:solidFill>
                  <a:schemeClr val="lt1"/>
                </a:solidFill>
              </a:defRPr>
            </a:lvl7pPr>
            <a:lvl8pPr lvl="7">
              <a:spcBef>
                <a:spcPts val="0"/>
              </a:spcBef>
              <a:spcAft>
                <a:spcPts val="0"/>
              </a:spcAft>
              <a:buClr>
                <a:schemeClr val="lt1"/>
              </a:buClr>
              <a:buSzPts val="2500"/>
              <a:buNone/>
              <a:defRPr>
                <a:solidFill>
                  <a:schemeClr val="lt1"/>
                </a:solidFill>
              </a:defRPr>
            </a:lvl8pPr>
            <a:lvl9pPr lvl="8">
              <a:spcBef>
                <a:spcPts val="0"/>
              </a:spcBef>
              <a:spcAft>
                <a:spcPts val="0"/>
              </a:spcAft>
              <a:buClr>
                <a:schemeClr val="lt1"/>
              </a:buClr>
              <a:buSzPts val="2500"/>
              <a:buNone/>
              <a:defRPr>
                <a:solidFill>
                  <a:schemeClr val="lt1"/>
                </a:solidFill>
              </a:defRPr>
            </a:lvl9pPr>
          </a:lstStyle>
          <a:p>
            <a:endParaRPr/>
          </a:p>
        </p:txBody>
      </p:sp>
      <p:sp>
        <p:nvSpPr>
          <p:cNvPr id="116" name="Google Shape;116;p19"/>
          <p:cNvSpPr txBox="1">
            <a:spLocks noGrp="1"/>
          </p:cNvSpPr>
          <p:nvPr>
            <p:ph type="body" idx="1"/>
          </p:nvPr>
        </p:nvSpPr>
        <p:spPr>
          <a:xfrm>
            <a:off x="888729" y="3007727"/>
            <a:ext cx="4482400" cy="1502400"/>
          </a:xfrm>
          <a:prstGeom prst="rect">
            <a:avLst/>
          </a:prstGeom>
          <a:noFill/>
          <a:ln>
            <a:noFill/>
          </a:ln>
        </p:spPr>
        <p:txBody>
          <a:bodyPr spcFirstLastPara="1" wrap="square" lIns="68575" tIns="34275" rIns="68575" bIns="34275" anchor="t" anchorCtr="0">
            <a:noAutofit/>
          </a:bodyPr>
          <a:lstStyle>
            <a:lvl1pPr marL="609585" lvl="0" indent="-304792" algn="l">
              <a:lnSpc>
                <a:spcPct val="114000"/>
              </a:lnSpc>
              <a:spcBef>
                <a:spcPts val="1067"/>
              </a:spcBef>
              <a:spcAft>
                <a:spcPts val="0"/>
              </a:spcAft>
              <a:buClr>
                <a:schemeClr val="lt1"/>
              </a:buClr>
              <a:buSzPts val="1500"/>
              <a:buNone/>
              <a:defRPr sz="2000" i="0">
                <a:solidFill>
                  <a:schemeClr val="lt1"/>
                </a:solidFill>
              </a:defRPr>
            </a:lvl1pPr>
            <a:lvl2pPr marL="1219170" lvl="1" indent="-304792" algn="l">
              <a:lnSpc>
                <a:spcPct val="114000"/>
              </a:lnSpc>
              <a:spcBef>
                <a:spcPts val="533"/>
              </a:spcBef>
              <a:spcAft>
                <a:spcPts val="0"/>
              </a:spcAft>
              <a:buClr>
                <a:schemeClr val="lt1"/>
              </a:buClr>
              <a:buSzPts val="1500"/>
              <a:buNone/>
              <a:defRPr sz="2000">
                <a:solidFill>
                  <a:schemeClr val="lt1"/>
                </a:solidFill>
              </a:defRPr>
            </a:lvl2pPr>
            <a:lvl3pPr marL="1828754" lvl="2" indent="-304792" algn="l">
              <a:lnSpc>
                <a:spcPct val="114000"/>
              </a:lnSpc>
              <a:spcBef>
                <a:spcPts val="533"/>
              </a:spcBef>
              <a:spcAft>
                <a:spcPts val="0"/>
              </a:spcAft>
              <a:buClr>
                <a:schemeClr val="lt1"/>
              </a:buClr>
              <a:buSzPts val="1400"/>
              <a:buNone/>
              <a:defRPr sz="1867">
                <a:solidFill>
                  <a:schemeClr val="lt1"/>
                </a:solidFill>
              </a:defRPr>
            </a:lvl3pPr>
            <a:lvl4pPr marL="2438339" lvl="3" indent="-304792" algn="l">
              <a:lnSpc>
                <a:spcPct val="114000"/>
              </a:lnSpc>
              <a:spcBef>
                <a:spcPts val="533"/>
              </a:spcBef>
              <a:spcAft>
                <a:spcPts val="0"/>
              </a:spcAft>
              <a:buClr>
                <a:schemeClr val="lt1"/>
              </a:buClr>
              <a:buSzPts val="1200"/>
              <a:buNone/>
              <a:defRPr sz="1600">
                <a:solidFill>
                  <a:schemeClr val="lt1"/>
                </a:solidFill>
              </a:defRPr>
            </a:lvl4pPr>
            <a:lvl5pPr marL="3047924" lvl="4" indent="-304792" algn="l">
              <a:lnSpc>
                <a:spcPct val="114000"/>
              </a:lnSpc>
              <a:spcBef>
                <a:spcPts val="533"/>
              </a:spcBef>
              <a:spcAft>
                <a:spcPts val="0"/>
              </a:spcAft>
              <a:buClr>
                <a:schemeClr val="lt1"/>
              </a:buClr>
              <a:buSzPts val="1200"/>
              <a:buNone/>
              <a:defRPr sz="1600">
                <a:solidFill>
                  <a:schemeClr val="lt1"/>
                </a:solidFill>
              </a:defRPr>
            </a:lvl5pPr>
            <a:lvl6pPr marL="3657509" lvl="5" indent="-304792" algn="l">
              <a:lnSpc>
                <a:spcPct val="90000"/>
              </a:lnSpc>
              <a:spcBef>
                <a:spcPts val="533"/>
              </a:spcBef>
              <a:spcAft>
                <a:spcPts val="0"/>
              </a:spcAft>
              <a:buClr>
                <a:schemeClr val="lt1"/>
              </a:buClr>
              <a:buSzPts val="1200"/>
              <a:buNone/>
              <a:defRPr sz="1600">
                <a:solidFill>
                  <a:schemeClr val="lt1"/>
                </a:solidFill>
              </a:defRPr>
            </a:lvl6pPr>
            <a:lvl7pPr marL="4267093" lvl="6" indent="-304792" algn="l">
              <a:lnSpc>
                <a:spcPct val="90000"/>
              </a:lnSpc>
              <a:spcBef>
                <a:spcPts val="533"/>
              </a:spcBef>
              <a:spcAft>
                <a:spcPts val="0"/>
              </a:spcAft>
              <a:buClr>
                <a:schemeClr val="lt1"/>
              </a:buClr>
              <a:buSzPts val="1200"/>
              <a:buNone/>
              <a:defRPr sz="1600">
                <a:solidFill>
                  <a:schemeClr val="lt1"/>
                </a:solidFill>
              </a:defRPr>
            </a:lvl7pPr>
            <a:lvl8pPr marL="4876678" lvl="7" indent="-304792" algn="l">
              <a:lnSpc>
                <a:spcPct val="90000"/>
              </a:lnSpc>
              <a:spcBef>
                <a:spcPts val="533"/>
              </a:spcBef>
              <a:spcAft>
                <a:spcPts val="0"/>
              </a:spcAft>
              <a:buClr>
                <a:schemeClr val="lt1"/>
              </a:buClr>
              <a:buSzPts val="1200"/>
              <a:buNone/>
              <a:defRPr sz="1600">
                <a:solidFill>
                  <a:schemeClr val="lt1"/>
                </a:solidFill>
              </a:defRPr>
            </a:lvl8pPr>
            <a:lvl9pPr marL="5486263" lvl="8" indent="-304792" algn="l">
              <a:lnSpc>
                <a:spcPct val="90000"/>
              </a:lnSpc>
              <a:spcBef>
                <a:spcPts val="533"/>
              </a:spcBef>
              <a:spcAft>
                <a:spcPts val="0"/>
              </a:spcAft>
              <a:buClr>
                <a:schemeClr val="lt1"/>
              </a:buClr>
              <a:buSzPts val="1200"/>
              <a:buNone/>
              <a:defRPr sz="1600">
                <a:solidFill>
                  <a:schemeClr val="lt1"/>
                </a:solidFill>
              </a:defRPr>
            </a:lvl9pPr>
          </a:lstStyle>
          <a:p>
            <a:endParaRPr/>
          </a:p>
        </p:txBody>
      </p:sp>
      <p:sp>
        <p:nvSpPr>
          <p:cNvPr id="117" name="Google Shape;117;p19"/>
          <p:cNvSpPr/>
          <p:nvPr/>
        </p:nvSpPr>
        <p:spPr>
          <a:xfrm>
            <a:off x="423333" y="6463967"/>
            <a:ext cx="11364800" cy="195200"/>
          </a:xfrm>
          <a:prstGeom prst="rect">
            <a:avLst/>
          </a:prstGeom>
          <a:solidFill>
            <a:srgbClr val="01184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pic>
        <p:nvPicPr>
          <p:cNvPr id="118" name="Google Shape;118;p19" title="mtlogowhite.png"/>
          <p:cNvPicPr preferRelativeResize="0"/>
          <p:nvPr/>
        </p:nvPicPr>
        <p:blipFill>
          <a:blip r:embed="rId3">
            <a:alphaModFix/>
          </a:blip>
          <a:stretch>
            <a:fillRect/>
          </a:stretch>
        </p:blipFill>
        <p:spPr>
          <a:xfrm>
            <a:off x="1029061" y="1067701"/>
            <a:ext cx="1606800" cy="195367"/>
          </a:xfrm>
          <a:prstGeom prst="rect">
            <a:avLst/>
          </a:prstGeom>
          <a:noFill/>
          <a:ln>
            <a:noFill/>
          </a:ln>
        </p:spPr>
      </p:pic>
      <p:sp>
        <p:nvSpPr>
          <p:cNvPr id="119" name="Google Shape;119;p19"/>
          <p:cNvSpPr/>
          <p:nvPr/>
        </p:nvSpPr>
        <p:spPr>
          <a:xfrm rot="-5400000">
            <a:off x="6046133" y="674033"/>
            <a:ext cx="119200" cy="122608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Tree>
    <p:extLst>
      <p:ext uri="{BB962C8B-B14F-4D97-AF65-F5344CB8AC3E}">
        <p14:creationId xmlns:p14="http://schemas.microsoft.com/office/powerpoint/2010/main" val="995560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Custom Layout" preserve="1">
  <p:cSld name="2_Custom Layout">
    <p:bg>
      <p:bgPr>
        <a:gradFill>
          <a:gsLst>
            <a:gs pos="0">
              <a:srgbClr val="020B31"/>
            </a:gs>
            <a:gs pos="100000">
              <a:srgbClr val="001848"/>
            </a:gs>
          </a:gsLst>
          <a:lin ang="5400012" scaled="0"/>
        </a:gradFill>
        <a:effectLst/>
      </p:bgPr>
    </p:bg>
    <p:spTree>
      <p:nvGrpSpPr>
        <p:cNvPr id="1" name="Shape 120"/>
        <p:cNvGrpSpPr/>
        <p:nvPr/>
      </p:nvGrpSpPr>
      <p:grpSpPr>
        <a:xfrm>
          <a:off x="0" y="0"/>
          <a:ext cx="0" cy="0"/>
          <a:chOff x="0" y="0"/>
          <a:chExt cx="0" cy="0"/>
        </a:xfrm>
      </p:grpSpPr>
      <p:pic>
        <p:nvPicPr>
          <p:cNvPr id="121" name="Google Shape;121;p20"/>
          <p:cNvPicPr preferRelativeResize="0"/>
          <p:nvPr/>
        </p:nvPicPr>
        <p:blipFill rotWithShape="1">
          <a:blip r:embed="rId2">
            <a:alphaModFix/>
          </a:blip>
          <a:srcRect l="57587" t="13507" r="7479" b="15701"/>
          <a:stretch/>
        </p:blipFill>
        <p:spPr>
          <a:xfrm>
            <a:off x="7022367" y="926367"/>
            <a:ext cx="4258400" cy="4856000"/>
          </a:xfrm>
          <a:prstGeom prst="roundRect">
            <a:avLst>
              <a:gd name="adj" fmla="val 7368"/>
            </a:avLst>
          </a:prstGeom>
          <a:noFill/>
          <a:ln>
            <a:noFill/>
          </a:ln>
        </p:spPr>
      </p:pic>
      <p:sp>
        <p:nvSpPr>
          <p:cNvPr id="122" name="Google Shape;122;p20"/>
          <p:cNvSpPr txBox="1">
            <a:spLocks noGrp="1"/>
          </p:cNvSpPr>
          <p:nvPr>
            <p:ph type="title"/>
          </p:nvPr>
        </p:nvSpPr>
        <p:spPr>
          <a:xfrm>
            <a:off x="876029" y="2210375"/>
            <a:ext cx="5909200" cy="606000"/>
          </a:xfrm>
          <a:prstGeom prst="rect">
            <a:avLst/>
          </a:prstGeom>
          <a:noFill/>
          <a:ln>
            <a:noFill/>
          </a:ln>
        </p:spPr>
        <p:txBody>
          <a:bodyPr spcFirstLastPara="1" wrap="square" lIns="68575" tIns="34275" rIns="68575" bIns="34275" anchor="b" anchorCtr="0">
            <a:normAutofit/>
          </a:bodyPr>
          <a:lstStyle>
            <a:lvl1pPr lvl="0" algn="l">
              <a:lnSpc>
                <a:spcPct val="108333"/>
              </a:lnSpc>
              <a:spcBef>
                <a:spcPts val="0"/>
              </a:spcBef>
              <a:spcAft>
                <a:spcPts val="0"/>
              </a:spcAft>
              <a:buClr>
                <a:schemeClr val="lt1"/>
              </a:buClr>
              <a:buSzPts val="3600"/>
              <a:buFont typeface="Poppins SemiBold"/>
              <a:buNone/>
              <a:defRPr sz="4800">
                <a:solidFill>
                  <a:schemeClr val="lt1"/>
                </a:solidFill>
              </a:defRPr>
            </a:lvl1pPr>
            <a:lvl2pPr lvl="1">
              <a:spcBef>
                <a:spcPts val="0"/>
              </a:spcBef>
              <a:spcAft>
                <a:spcPts val="0"/>
              </a:spcAft>
              <a:buClr>
                <a:schemeClr val="lt1"/>
              </a:buClr>
              <a:buSzPts val="2500"/>
              <a:buNone/>
              <a:defRPr>
                <a:solidFill>
                  <a:schemeClr val="lt1"/>
                </a:solidFill>
              </a:defRPr>
            </a:lvl2pPr>
            <a:lvl3pPr lvl="2">
              <a:spcBef>
                <a:spcPts val="0"/>
              </a:spcBef>
              <a:spcAft>
                <a:spcPts val="0"/>
              </a:spcAft>
              <a:buClr>
                <a:schemeClr val="lt1"/>
              </a:buClr>
              <a:buSzPts val="2500"/>
              <a:buNone/>
              <a:defRPr>
                <a:solidFill>
                  <a:schemeClr val="lt1"/>
                </a:solidFill>
              </a:defRPr>
            </a:lvl3pPr>
            <a:lvl4pPr lvl="3">
              <a:spcBef>
                <a:spcPts val="0"/>
              </a:spcBef>
              <a:spcAft>
                <a:spcPts val="0"/>
              </a:spcAft>
              <a:buClr>
                <a:schemeClr val="lt1"/>
              </a:buClr>
              <a:buSzPts val="2500"/>
              <a:buNone/>
              <a:defRPr>
                <a:solidFill>
                  <a:schemeClr val="lt1"/>
                </a:solidFill>
              </a:defRPr>
            </a:lvl4pPr>
            <a:lvl5pPr lvl="4">
              <a:spcBef>
                <a:spcPts val="0"/>
              </a:spcBef>
              <a:spcAft>
                <a:spcPts val="0"/>
              </a:spcAft>
              <a:buClr>
                <a:schemeClr val="lt1"/>
              </a:buClr>
              <a:buSzPts val="2500"/>
              <a:buNone/>
              <a:defRPr>
                <a:solidFill>
                  <a:schemeClr val="lt1"/>
                </a:solidFill>
              </a:defRPr>
            </a:lvl5pPr>
            <a:lvl6pPr lvl="5">
              <a:spcBef>
                <a:spcPts val="0"/>
              </a:spcBef>
              <a:spcAft>
                <a:spcPts val="0"/>
              </a:spcAft>
              <a:buClr>
                <a:schemeClr val="lt1"/>
              </a:buClr>
              <a:buSzPts val="2500"/>
              <a:buNone/>
              <a:defRPr>
                <a:solidFill>
                  <a:schemeClr val="lt1"/>
                </a:solidFill>
              </a:defRPr>
            </a:lvl6pPr>
            <a:lvl7pPr lvl="6">
              <a:spcBef>
                <a:spcPts val="0"/>
              </a:spcBef>
              <a:spcAft>
                <a:spcPts val="0"/>
              </a:spcAft>
              <a:buClr>
                <a:schemeClr val="lt1"/>
              </a:buClr>
              <a:buSzPts val="2500"/>
              <a:buNone/>
              <a:defRPr>
                <a:solidFill>
                  <a:schemeClr val="lt1"/>
                </a:solidFill>
              </a:defRPr>
            </a:lvl7pPr>
            <a:lvl8pPr lvl="7">
              <a:spcBef>
                <a:spcPts val="0"/>
              </a:spcBef>
              <a:spcAft>
                <a:spcPts val="0"/>
              </a:spcAft>
              <a:buClr>
                <a:schemeClr val="lt1"/>
              </a:buClr>
              <a:buSzPts val="2500"/>
              <a:buNone/>
              <a:defRPr>
                <a:solidFill>
                  <a:schemeClr val="lt1"/>
                </a:solidFill>
              </a:defRPr>
            </a:lvl8pPr>
            <a:lvl9pPr lvl="8">
              <a:spcBef>
                <a:spcPts val="0"/>
              </a:spcBef>
              <a:spcAft>
                <a:spcPts val="0"/>
              </a:spcAft>
              <a:buClr>
                <a:schemeClr val="lt1"/>
              </a:buClr>
              <a:buSzPts val="2500"/>
              <a:buNone/>
              <a:defRPr>
                <a:solidFill>
                  <a:schemeClr val="lt1"/>
                </a:solidFill>
              </a:defRPr>
            </a:lvl9pPr>
          </a:lstStyle>
          <a:p>
            <a:endParaRPr/>
          </a:p>
        </p:txBody>
      </p:sp>
      <p:sp>
        <p:nvSpPr>
          <p:cNvPr id="123" name="Google Shape;123;p20"/>
          <p:cNvSpPr txBox="1">
            <a:spLocks noGrp="1"/>
          </p:cNvSpPr>
          <p:nvPr>
            <p:ph type="body" idx="1"/>
          </p:nvPr>
        </p:nvSpPr>
        <p:spPr>
          <a:xfrm>
            <a:off x="888729" y="3007727"/>
            <a:ext cx="4482400" cy="1502400"/>
          </a:xfrm>
          <a:prstGeom prst="rect">
            <a:avLst/>
          </a:prstGeom>
          <a:noFill/>
          <a:ln>
            <a:noFill/>
          </a:ln>
        </p:spPr>
        <p:txBody>
          <a:bodyPr spcFirstLastPara="1" wrap="square" lIns="68575" tIns="34275" rIns="68575" bIns="34275" anchor="t" anchorCtr="0">
            <a:noAutofit/>
          </a:bodyPr>
          <a:lstStyle>
            <a:lvl1pPr marL="609585" lvl="0" indent="-304792" algn="l">
              <a:lnSpc>
                <a:spcPct val="114000"/>
              </a:lnSpc>
              <a:spcBef>
                <a:spcPts val="1067"/>
              </a:spcBef>
              <a:spcAft>
                <a:spcPts val="0"/>
              </a:spcAft>
              <a:buClr>
                <a:schemeClr val="lt1"/>
              </a:buClr>
              <a:buSzPts val="1500"/>
              <a:buNone/>
              <a:defRPr sz="2000" i="0">
                <a:solidFill>
                  <a:schemeClr val="lt1"/>
                </a:solidFill>
              </a:defRPr>
            </a:lvl1pPr>
            <a:lvl2pPr marL="1219170" lvl="1" indent="-304792" algn="l">
              <a:lnSpc>
                <a:spcPct val="114000"/>
              </a:lnSpc>
              <a:spcBef>
                <a:spcPts val="533"/>
              </a:spcBef>
              <a:spcAft>
                <a:spcPts val="0"/>
              </a:spcAft>
              <a:buClr>
                <a:schemeClr val="lt1"/>
              </a:buClr>
              <a:buSzPts val="1500"/>
              <a:buNone/>
              <a:defRPr sz="2000">
                <a:solidFill>
                  <a:schemeClr val="lt1"/>
                </a:solidFill>
              </a:defRPr>
            </a:lvl2pPr>
            <a:lvl3pPr marL="1828754" lvl="2" indent="-304792" algn="l">
              <a:lnSpc>
                <a:spcPct val="114000"/>
              </a:lnSpc>
              <a:spcBef>
                <a:spcPts val="533"/>
              </a:spcBef>
              <a:spcAft>
                <a:spcPts val="0"/>
              </a:spcAft>
              <a:buClr>
                <a:schemeClr val="lt1"/>
              </a:buClr>
              <a:buSzPts val="1400"/>
              <a:buNone/>
              <a:defRPr sz="1867">
                <a:solidFill>
                  <a:schemeClr val="lt1"/>
                </a:solidFill>
              </a:defRPr>
            </a:lvl3pPr>
            <a:lvl4pPr marL="2438339" lvl="3" indent="-304792" algn="l">
              <a:lnSpc>
                <a:spcPct val="114000"/>
              </a:lnSpc>
              <a:spcBef>
                <a:spcPts val="533"/>
              </a:spcBef>
              <a:spcAft>
                <a:spcPts val="0"/>
              </a:spcAft>
              <a:buClr>
                <a:schemeClr val="lt1"/>
              </a:buClr>
              <a:buSzPts val="1200"/>
              <a:buNone/>
              <a:defRPr sz="1600">
                <a:solidFill>
                  <a:schemeClr val="lt1"/>
                </a:solidFill>
              </a:defRPr>
            </a:lvl4pPr>
            <a:lvl5pPr marL="3047924" lvl="4" indent="-304792" algn="l">
              <a:lnSpc>
                <a:spcPct val="114000"/>
              </a:lnSpc>
              <a:spcBef>
                <a:spcPts val="533"/>
              </a:spcBef>
              <a:spcAft>
                <a:spcPts val="0"/>
              </a:spcAft>
              <a:buClr>
                <a:schemeClr val="lt1"/>
              </a:buClr>
              <a:buSzPts val="1200"/>
              <a:buNone/>
              <a:defRPr sz="1600">
                <a:solidFill>
                  <a:schemeClr val="lt1"/>
                </a:solidFill>
              </a:defRPr>
            </a:lvl5pPr>
            <a:lvl6pPr marL="3657509" lvl="5" indent="-304792" algn="l">
              <a:lnSpc>
                <a:spcPct val="90000"/>
              </a:lnSpc>
              <a:spcBef>
                <a:spcPts val="533"/>
              </a:spcBef>
              <a:spcAft>
                <a:spcPts val="0"/>
              </a:spcAft>
              <a:buClr>
                <a:schemeClr val="lt1"/>
              </a:buClr>
              <a:buSzPts val="1200"/>
              <a:buNone/>
              <a:defRPr sz="1600">
                <a:solidFill>
                  <a:schemeClr val="lt1"/>
                </a:solidFill>
              </a:defRPr>
            </a:lvl6pPr>
            <a:lvl7pPr marL="4267093" lvl="6" indent="-304792" algn="l">
              <a:lnSpc>
                <a:spcPct val="90000"/>
              </a:lnSpc>
              <a:spcBef>
                <a:spcPts val="533"/>
              </a:spcBef>
              <a:spcAft>
                <a:spcPts val="0"/>
              </a:spcAft>
              <a:buClr>
                <a:schemeClr val="lt1"/>
              </a:buClr>
              <a:buSzPts val="1200"/>
              <a:buNone/>
              <a:defRPr sz="1600">
                <a:solidFill>
                  <a:schemeClr val="lt1"/>
                </a:solidFill>
              </a:defRPr>
            </a:lvl7pPr>
            <a:lvl8pPr marL="4876678" lvl="7" indent="-304792" algn="l">
              <a:lnSpc>
                <a:spcPct val="90000"/>
              </a:lnSpc>
              <a:spcBef>
                <a:spcPts val="533"/>
              </a:spcBef>
              <a:spcAft>
                <a:spcPts val="0"/>
              </a:spcAft>
              <a:buClr>
                <a:schemeClr val="lt1"/>
              </a:buClr>
              <a:buSzPts val="1200"/>
              <a:buNone/>
              <a:defRPr sz="1600">
                <a:solidFill>
                  <a:schemeClr val="lt1"/>
                </a:solidFill>
              </a:defRPr>
            </a:lvl8pPr>
            <a:lvl9pPr marL="5486263" lvl="8" indent="-304792" algn="l">
              <a:lnSpc>
                <a:spcPct val="90000"/>
              </a:lnSpc>
              <a:spcBef>
                <a:spcPts val="533"/>
              </a:spcBef>
              <a:spcAft>
                <a:spcPts val="0"/>
              </a:spcAft>
              <a:buClr>
                <a:schemeClr val="lt1"/>
              </a:buClr>
              <a:buSzPts val="1200"/>
              <a:buNone/>
              <a:defRPr sz="1600">
                <a:solidFill>
                  <a:schemeClr val="lt1"/>
                </a:solidFill>
              </a:defRPr>
            </a:lvl9pPr>
          </a:lstStyle>
          <a:p>
            <a:endParaRPr/>
          </a:p>
        </p:txBody>
      </p:sp>
      <p:sp>
        <p:nvSpPr>
          <p:cNvPr id="124" name="Google Shape;124;p20"/>
          <p:cNvSpPr/>
          <p:nvPr/>
        </p:nvSpPr>
        <p:spPr>
          <a:xfrm>
            <a:off x="423333" y="6463967"/>
            <a:ext cx="11364800" cy="195200"/>
          </a:xfrm>
          <a:prstGeom prst="rect">
            <a:avLst/>
          </a:prstGeom>
          <a:solidFill>
            <a:srgbClr val="01184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pic>
        <p:nvPicPr>
          <p:cNvPr id="125" name="Google Shape;125;p20" title="mtlogowhite.png"/>
          <p:cNvPicPr preferRelativeResize="0"/>
          <p:nvPr/>
        </p:nvPicPr>
        <p:blipFill>
          <a:blip r:embed="rId3">
            <a:alphaModFix/>
          </a:blip>
          <a:stretch>
            <a:fillRect/>
          </a:stretch>
        </p:blipFill>
        <p:spPr>
          <a:xfrm>
            <a:off x="1029061" y="1067701"/>
            <a:ext cx="1606800" cy="195367"/>
          </a:xfrm>
          <a:prstGeom prst="rect">
            <a:avLst/>
          </a:prstGeom>
          <a:noFill/>
          <a:ln>
            <a:noFill/>
          </a:ln>
        </p:spPr>
      </p:pic>
      <p:sp>
        <p:nvSpPr>
          <p:cNvPr id="126" name="Google Shape;126;p20"/>
          <p:cNvSpPr/>
          <p:nvPr/>
        </p:nvSpPr>
        <p:spPr>
          <a:xfrm rot="-5400000">
            <a:off x="6046133" y="674033"/>
            <a:ext cx="119200" cy="122608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Tree>
    <p:extLst>
      <p:ext uri="{BB962C8B-B14F-4D97-AF65-F5344CB8AC3E}">
        <p14:creationId xmlns:p14="http://schemas.microsoft.com/office/powerpoint/2010/main" val="320746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Slide 1" preserve="1">
  <p:cSld name="Cover Slide 1">
    <p:bg>
      <p:bgPr>
        <a:gradFill>
          <a:gsLst>
            <a:gs pos="0">
              <a:srgbClr val="020B31"/>
            </a:gs>
            <a:gs pos="100000">
              <a:srgbClr val="001848"/>
            </a:gs>
          </a:gsLst>
          <a:lin ang="5400012" scaled="0"/>
        </a:gradFill>
        <a:effectLst/>
      </p:bgPr>
    </p:bg>
    <p:spTree>
      <p:nvGrpSpPr>
        <p:cNvPr id="1" name="Shape 23"/>
        <p:cNvGrpSpPr/>
        <p:nvPr/>
      </p:nvGrpSpPr>
      <p:grpSpPr>
        <a:xfrm>
          <a:off x="0" y="0"/>
          <a:ext cx="0" cy="0"/>
          <a:chOff x="0" y="0"/>
          <a:chExt cx="0" cy="0"/>
        </a:xfrm>
      </p:grpSpPr>
      <p:sp>
        <p:nvSpPr>
          <p:cNvPr id="24" name="Google Shape;24;p3"/>
          <p:cNvSpPr/>
          <p:nvPr/>
        </p:nvSpPr>
        <p:spPr>
          <a:xfrm>
            <a:off x="423333" y="6346929"/>
            <a:ext cx="11364800" cy="312238"/>
          </a:xfrm>
          <a:prstGeom prst="rect">
            <a:avLst/>
          </a:prstGeom>
          <a:solidFill>
            <a:srgbClr val="01184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
        <p:nvSpPr>
          <p:cNvPr id="25" name="Google Shape;25;p3"/>
          <p:cNvSpPr txBox="1">
            <a:spLocks noGrp="1"/>
          </p:cNvSpPr>
          <p:nvPr>
            <p:ph type="ctrTitle"/>
          </p:nvPr>
        </p:nvSpPr>
        <p:spPr>
          <a:xfrm>
            <a:off x="764628" y="2210288"/>
            <a:ext cx="5495200" cy="1786400"/>
          </a:xfrm>
          <a:prstGeom prst="rect">
            <a:avLst/>
          </a:prstGeom>
          <a:noFill/>
          <a:ln>
            <a:noFill/>
          </a:ln>
        </p:spPr>
        <p:txBody>
          <a:bodyPr spcFirstLastPara="1" wrap="square" lIns="51425" tIns="25700" rIns="51425" bIns="25700" anchor="t" anchorCtr="0">
            <a:normAutofit/>
          </a:bodyPr>
          <a:lstStyle>
            <a:lvl1pPr lvl="0" algn="l">
              <a:lnSpc>
                <a:spcPct val="100000"/>
              </a:lnSpc>
              <a:spcBef>
                <a:spcPts val="0"/>
              </a:spcBef>
              <a:spcAft>
                <a:spcPts val="0"/>
              </a:spcAft>
              <a:buClr>
                <a:schemeClr val="lt1"/>
              </a:buClr>
              <a:buSzPts val="2700"/>
              <a:buFont typeface="Arial"/>
              <a:buNone/>
              <a:defRPr sz="4800" b="1" i="0">
                <a:solidFill>
                  <a:schemeClr val="lt1"/>
                </a:solidFill>
                <a:latin typeface="Poppins"/>
                <a:ea typeface="Poppins"/>
                <a:cs typeface="Poppins"/>
                <a:sym typeface="Poppins"/>
              </a:defRPr>
            </a:lvl1pPr>
            <a:lvl2pPr lvl="1" algn="l">
              <a:lnSpc>
                <a:spcPct val="100000"/>
              </a:lnSpc>
              <a:spcBef>
                <a:spcPts val="0"/>
              </a:spcBef>
              <a:spcAft>
                <a:spcPts val="0"/>
              </a:spcAft>
              <a:buClr>
                <a:schemeClr val="lt1"/>
              </a:buClr>
              <a:buSzPts val="800"/>
              <a:buNone/>
              <a:defRPr>
                <a:solidFill>
                  <a:schemeClr val="lt1"/>
                </a:solidFill>
              </a:defRPr>
            </a:lvl2pPr>
            <a:lvl3pPr lvl="2" algn="l">
              <a:lnSpc>
                <a:spcPct val="100000"/>
              </a:lnSpc>
              <a:spcBef>
                <a:spcPts val="0"/>
              </a:spcBef>
              <a:spcAft>
                <a:spcPts val="0"/>
              </a:spcAft>
              <a:buClr>
                <a:schemeClr val="lt1"/>
              </a:buClr>
              <a:buSzPts val="800"/>
              <a:buNone/>
              <a:defRPr>
                <a:solidFill>
                  <a:schemeClr val="lt1"/>
                </a:solidFill>
              </a:defRPr>
            </a:lvl3pPr>
            <a:lvl4pPr lvl="3" algn="l">
              <a:lnSpc>
                <a:spcPct val="100000"/>
              </a:lnSpc>
              <a:spcBef>
                <a:spcPts val="0"/>
              </a:spcBef>
              <a:spcAft>
                <a:spcPts val="0"/>
              </a:spcAft>
              <a:buClr>
                <a:schemeClr val="lt1"/>
              </a:buClr>
              <a:buSzPts val="800"/>
              <a:buNone/>
              <a:defRPr>
                <a:solidFill>
                  <a:schemeClr val="lt1"/>
                </a:solidFill>
              </a:defRPr>
            </a:lvl4pPr>
            <a:lvl5pPr lvl="4" algn="l">
              <a:lnSpc>
                <a:spcPct val="100000"/>
              </a:lnSpc>
              <a:spcBef>
                <a:spcPts val="0"/>
              </a:spcBef>
              <a:spcAft>
                <a:spcPts val="0"/>
              </a:spcAft>
              <a:buClr>
                <a:schemeClr val="lt1"/>
              </a:buClr>
              <a:buSzPts val="800"/>
              <a:buNone/>
              <a:defRPr>
                <a:solidFill>
                  <a:schemeClr val="lt1"/>
                </a:solidFill>
              </a:defRPr>
            </a:lvl5pPr>
            <a:lvl6pPr lvl="5" algn="l">
              <a:lnSpc>
                <a:spcPct val="100000"/>
              </a:lnSpc>
              <a:spcBef>
                <a:spcPts val="0"/>
              </a:spcBef>
              <a:spcAft>
                <a:spcPts val="0"/>
              </a:spcAft>
              <a:buClr>
                <a:schemeClr val="lt1"/>
              </a:buClr>
              <a:buSzPts val="800"/>
              <a:buNone/>
              <a:defRPr>
                <a:solidFill>
                  <a:schemeClr val="lt1"/>
                </a:solidFill>
              </a:defRPr>
            </a:lvl6pPr>
            <a:lvl7pPr lvl="6" algn="l">
              <a:lnSpc>
                <a:spcPct val="100000"/>
              </a:lnSpc>
              <a:spcBef>
                <a:spcPts val="0"/>
              </a:spcBef>
              <a:spcAft>
                <a:spcPts val="0"/>
              </a:spcAft>
              <a:buClr>
                <a:schemeClr val="lt1"/>
              </a:buClr>
              <a:buSzPts val="800"/>
              <a:buNone/>
              <a:defRPr>
                <a:solidFill>
                  <a:schemeClr val="lt1"/>
                </a:solidFill>
              </a:defRPr>
            </a:lvl7pPr>
            <a:lvl8pPr lvl="7" algn="l">
              <a:lnSpc>
                <a:spcPct val="100000"/>
              </a:lnSpc>
              <a:spcBef>
                <a:spcPts val="0"/>
              </a:spcBef>
              <a:spcAft>
                <a:spcPts val="0"/>
              </a:spcAft>
              <a:buClr>
                <a:schemeClr val="lt1"/>
              </a:buClr>
              <a:buSzPts val="800"/>
              <a:buNone/>
              <a:defRPr>
                <a:solidFill>
                  <a:schemeClr val="lt1"/>
                </a:solidFill>
              </a:defRPr>
            </a:lvl8pPr>
            <a:lvl9pPr lvl="8" algn="l">
              <a:lnSpc>
                <a:spcPct val="100000"/>
              </a:lnSpc>
              <a:spcBef>
                <a:spcPts val="0"/>
              </a:spcBef>
              <a:spcAft>
                <a:spcPts val="0"/>
              </a:spcAft>
              <a:buClr>
                <a:schemeClr val="lt1"/>
              </a:buClr>
              <a:buSzPts val="800"/>
              <a:buNone/>
              <a:defRPr>
                <a:solidFill>
                  <a:schemeClr val="lt1"/>
                </a:solidFill>
              </a:defRPr>
            </a:lvl9pPr>
          </a:lstStyle>
          <a:p>
            <a:endParaRPr/>
          </a:p>
        </p:txBody>
      </p:sp>
      <p:sp>
        <p:nvSpPr>
          <p:cNvPr id="26" name="Google Shape;26;p3"/>
          <p:cNvSpPr txBox="1">
            <a:spLocks noGrp="1"/>
          </p:cNvSpPr>
          <p:nvPr>
            <p:ph type="subTitle" idx="1"/>
          </p:nvPr>
        </p:nvSpPr>
        <p:spPr>
          <a:xfrm>
            <a:off x="764628" y="4247944"/>
            <a:ext cx="5495200" cy="1482000"/>
          </a:xfrm>
          <a:prstGeom prst="rect">
            <a:avLst/>
          </a:prstGeom>
          <a:noFill/>
          <a:ln>
            <a:noFill/>
          </a:ln>
        </p:spPr>
        <p:txBody>
          <a:bodyPr spcFirstLastPara="1" wrap="square" lIns="51425" tIns="25700" rIns="51425" bIns="25700" anchor="t" anchorCtr="0">
            <a:normAutofit/>
          </a:bodyPr>
          <a:lstStyle>
            <a:lvl1pPr lvl="0" algn="l">
              <a:lnSpc>
                <a:spcPct val="115000"/>
              </a:lnSpc>
              <a:spcBef>
                <a:spcPts val="1067"/>
              </a:spcBef>
              <a:spcAft>
                <a:spcPts val="0"/>
              </a:spcAft>
              <a:buClr>
                <a:schemeClr val="lt1"/>
              </a:buClr>
              <a:buSzPts val="1100"/>
              <a:buNone/>
              <a:defRPr sz="2000" b="0" i="0">
                <a:solidFill>
                  <a:schemeClr val="lt1"/>
                </a:solidFill>
                <a:latin typeface="Poppins"/>
                <a:ea typeface="Poppins"/>
                <a:cs typeface="Poppins"/>
                <a:sym typeface="Poppins"/>
              </a:defRPr>
            </a:lvl1pPr>
            <a:lvl2pPr lvl="1" algn="ctr">
              <a:lnSpc>
                <a:spcPct val="115000"/>
              </a:lnSpc>
              <a:spcBef>
                <a:spcPts val="533"/>
              </a:spcBef>
              <a:spcAft>
                <a:spcPts val="0"/>
              </a:spcAft>
              <a:buClr>
                <a:schemeClr val="lt1"/>
              </a:buClr>
              <a:buSzPts val="1100"/>
              <a:buNone/>
              <a:defRPr sz="2000">
                <a:solidFill>
                  <a:schemeClr val="lt1"/>
                </a:solidFill>
              </a:defRPr>
            </a:lvl2pPr>
            <a:lvl3pPr lvl="2" algn="ctr">
              <a:lnSpc>
                <a:spcPct val="115000"/>
              </a:lnSpc>
              <a:spcBef>
                <a:spcPts val="533"/>
              </a:spcBef>
              <a:spcAft>
                <a:spcPts val="0"/>
              </a:spcAft>
              <a:buClr>
                <a:schemeClr val="lt1"/>
              </a:buClr>
              <a:buSzPts val="1100"/>
              <a:buNone/>
              <a:defRPr sz="1867">
                <a:solidFill>
                  <a:schemeClr val="lt1"/>
                </a:solidFill>
              </a:defRPr>
            </a:lvl3pPr>
            <a:lvl4pPr lvl="3" algn="ctr">
              <a:lnSpc>
                <a:spcPct val="115000"/>
              </a:lnSpc>
              <a:spcBef>
                <a:spcPts val="533"/>
              </a:spcBef>
              <a:spcAft>
                <a:spcPts val="0"/>
              </a:spcAft>
              <a:buClr>
                <a:schemeClr val="lt1"/>
              </a:buClr>
              <a:buSzPts val="900"/>
              <a:buNone/>
              <a:defRPr sz="1600">
                <a:solidFill>
                  <a:schemeClr val="lt1"/>
                </a:solidFill>
              </a:defRPr>
            </a:lvl4pPr>
            <a:lvl5pPr lvl="4" algn="ctr">
              <a:lnSpc>
                <a:spcPct val="115000"/>
              </a:lnSpc>
              <a:spcBef>
                <a:spcPts val="533"/>
              </a:spcBef>
              <a:spcAft>
                <a:spcPts val="0"/>
              </a:spcAft>
              <a:buClr>
                <a:schemeClr val="lt1"/>
              </a:buClr>
              <a:buSzPts val="900"/>
              <a:buNone/>
              <a:defRPr sz="1600">
                <a:solidFill>
                  <a:schemeClr val="lt1"/>
                </a:solidFill>
              </a:defRPr>
            </a:lvl5pPr>
            <a:lvl6pPr lvl="5" algn="ctr">
              <a:lnSpc>
                <a:spcPct val="115000"/>
              </a:lnSpc>
              <a:spcBef>
                <a:spcPts val="533"/>
              </a:spcBef>
              <a:spcAft>
                <a:spcPts val="0"/>
              </a:spcAft>
              <a:buClr>
                <a:schemeClr val="lt1"/>
              </a:buClr>
              <a:buSzPts val="900"/>
              <a:buNone/>
              <a:defRPr sz="1600">
                <a:solidFill>
                  <a:schemeClr val="lt1"/>
                </a:solidFill>
              </a:defRPr>
            </a:lvl6pPr>
            <a:lvl7pPr lvl="6" algn="ctr">
              <a:lnSpc>
                <a:spcPct val="115000"/>
              </a:lnSpc>
              <a:spcBef>
                <a:spcPts val="533"/>
              </a:spcBef>
              <a:spcAft>
                <a:spcPts val="0"/>
              </a:spcAft>
              <a:buClr>
                <a:schemeClr val="lt1"/>
              </a:buClr>
              <a:buSzPts val="900"/>
              <a:buNone/>
              <a:defRPr sz="1600">
                <a:solidFill>
                  <a:schemeClr val="lt1"/>
                </a:solidFill>
              </a:defRPr>
            </a:lvl7pPr>
            <a:lvl8pPr lvl="7" algn="ctr">
              <a:lnSpc>
                <a:spcPct val="115000"/>
              </a:lnSpc>
              <a:spcBef>
                <a:spcPts val="533"/>
              </a:spcBef>
              <a:spcAft>
                <a:spcPts val="0"/>
              </a:spcAft>
              <a:buClr>
                <a:schemeClr val="lt1"/>
              </a:buClr>
              <a:buSzPts val="900"/>
              <a:buNone/>
              <a:defRPr sz="1600">
                <a:solidFill>
                  <a:schemeClr val="lt1"/>
                </a:solidFill>
              </a:defRPr>
            </a:lvl8pPr>
            <a:lvl9pPr lvl="8" algn="ctr">
              <a:lnSpc>
                <a:spcPct val="115000"/>
              </a:lnSpc>
              <a:spcBef>
                <a:spcPts val="533"/>
              </a:spcBef>
              <a:spcAft>
                <a:spcPts val="0"/>
              </a:spcAft>
              <a:buClr>
                <a:schemeClr val="lt1"/>
              </a:buClr>
              <a:buSzPts val="900"/>
              <a:buNone/>
              <a:defRPr sz="1600">
                <a:solidFill>
                  <a:schemeClr val="lt1"/>
                </a:solidFill>
              </a:defRPr>
            </a:lvl9pPr>
          </a:lstStyle>
          <a:p>
            <a:endParaRPr/>
          </a:p>
        </p:txBody>
      </p:sp>
      <p:pic>
        <p:nvPicPr>
          <p:cNvPr id="27" name="Google Shape;27;p3" title="mtlogowhite.png"/>
          <p:cNvPicPr preferRelativeResize="0"/>
          <p:nvPr/>
        </p:nvPicPr>
        <p:blipFill>
          <a:blip r:embed="rId2">
            <a:alphaModFix/>
          </a:blip>
          <a:stretch>
            <a:fillRect/>
          </a:stretch>
        </p:blipFill>
        <p:spPr>
          <a:xfrm>
            <a:off x="1029061" y="1067701"/>
            <a:ext cx="1606800" cy="195367"/>
          </a:xfrm>
          <a:prstGeom prst="rect">
            <a:avLst/>
          </a:prstGeom>
          <a:noFill/>
          <a:ln>
            <a:noFill/>
          </a:ln>
        </p:spPr>
      </p:pic>
      <p:sp>
        <p:nvSpPr>
          <p:cNvPr id="28" name="Google Shape;28;p3"/>
          <p:cNvSpPr/>
          <p:nvPr/>
        </p:nvSpPr>
        <p:spPr>
          <a:xfrm rot="-5400000">
            <a:off x="6029267" y="681167"/>
            <a:ext cx="156000" cy="122616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grpSp>
        <p:nvGrpSpPr>
          <p:cNvPr id="29" name="Google Shape;29;p3"/>
          <p:cNvGrpSpPr/>
          <p:nvPr/>
        </p:nvGrpSpPr>
        <p:grpSpPr>
          <a:xfrm>
            <a:off x="5303448" y="-12"/>
            <a:ext cx="7532859" cy="7277019"/>
            <a:chOff x="4248171" y="800118"/>
            <a:chExt cx="3894695" cy="3762418"/>
          </a:xfrm>
        </p:grpSpPr>
        <p:pic>
          <p:nvPicPr>
            <p:cNvPr id="30" name="Google Shape;30;p3"/>
            <p:cNvPicPr preferRelativeResize="0"/>
            <p:nvPr/>
          </p:nvPicPr>
          <p:blipFill rotWithShape="1">
            <a:blip r:embed="rId3">
              <a:alphaModFix/>
            </a:blip>
            <a:srcRect/>
            <a:stretch/>
          </p:blipFill>
          <p:spPr>
            <a:xfrm rot="-2296526">
              <a:off x="4632848" y="1518046"/>
              <a:ext cx="3125341" cy="2326561"/>
            </a:xfrm>
            <a:prstGeom prst="rect">
              <a:avLst/>
            </a:prstGeom>
            <a:noFill/>
            <a:ln>
              <a:noFill/>
            </a:ln>
          </p:spPr>
        </p:pic>
        <p:pic>
          <p:nvPicPr>
            <p:cNvPr id="31" name="Google Shape;31;p3"/>
            <p:cNvPicPr preferRelativeResize="0"/>
            <p:nvPr/>
          </p:nvPicPr>
          <p:blipFill rotWithShape="1">
            <a:blip r:embed="rId4">
              <a:alphaModFix/>
            </a:blip>
            <a:srcRect/>
            <a:stretch/>
          </p:blipFill>
          <p:spPr>
            <a:xfrm>
              <a:off x="5251947" y="1681883"/>
              <a:ext cx="1143586" cy="1288210"/>
            </a:xfrm>
            <a:prstGeom prst="rect">
              <a:avLst/>
            </a:prstGeom>
            <a:noFill/>
            <a:ln>
              <a:noFill/>
            </a:ln>
            <a:effectLst>
              <a:outerShdw blurRad="185739" sx="102000" sy="102000" algn="ctr" rotWithShape="0">
                <a:srgbClr val="000000">
                  <a:alpha val="40000"/>
                </a:srgbClr>
              </a:outerShdw>
            </a:effectLst>
          </p:spPr>
        </p:pic>
      </p:grpSp>
      <p:sp>
        <p:nvSpPr>
          <p:cNvPr id="2" name="Rectangle 1">
            <a:extLst>
              <a:ext uri="{FF2B5EF4-FFF2-40B4-BE49-F238E27FC236}">
                <a16:creationId xmlns:a16="http://schemas.microsoft.com/office/drawing/2014/main" id="{36F11E82-FE54-6B99-8F67-EBBADD086DC8}"/>
              </a:ext>
            </a:extLst>
          </p:cNvPr>
          <p:cNvSpPr>
            <a:spLocks noChangeArrowheads="1"/>
          </p:cNvSpPr>
          <p:nvPr userDrawn="1"/>
        </p:nvSpPr>
        <p:spPr bwMode="auto">
          <a:xfrm>
            <a:off x="628886" y="6279176"/>
            <a:ext cx="1848583"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bg1"/>
                </a:solidFill>
                <a:effectLst/>
                <a:latin typeface="Poppins" pitchFamily="2" charset="77"/>
                <a:cs typeface="Poppins" pitchFamily="2" charset="77"/>
              </a:rPr>
              <a:t>© 2026 Mitratech. All Rights Reserved.</a:t>
            </a:r>
          </a:p>
        </p:txBody>
      </p:sp>
    </p:spTree>
    <p:extLst>
      <p:ext uri="{BB962C8B-B14F-4D97-AF65-F5344CB8AC3E}">
        <p14:creationId xmlns:p14="http://schemas.microsoft.com/office/powerpoint/2010/main" val="1858758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Custom Layout" preserve="1">
  <p:cSld name="3_Custom Layout">
    <p:bg>
      <p:bgPr>
        <a:gradFill>
          <a:gsLst>
            <a:gs pos="0">
              <a:srgbClr val="020B31"/>
            </a:gs>
            <a:gs pos="100000">
              <a:srgbClr val="001848"/>
            </a:gs>
          </a:gsLst>
          <a:lin ang="5400012" scaled="0"/>
        </a:gradFill>
        <a:effectLst/>
      </p:bgPr>
    </p:bg>
    <p:spTree>
      <p:nvGrpSpPr>
        <p:cNvPr id="1" name="Shape 127"/>
        <p:cNvGrpSpPr/>
        <p:nvPr/>
      </p:nvGrpSpPr>
      <p:grpSpPr>
        <a:xfrm>
          <a:off x="0" y="0"/>
          <a:ext cx="0" cy="0"/>
          <a:chOff x="0" y="0"/>
          <a:chExt cx="0" cy="0"/>
        </a:xfrm>
      </p:grpSpPr>
      <p:pic>
        <p:nvPicPr>
          <p:cNvPr id="128" name="Google Shape;128;p21"/>
          <p:cNvPicPr preferRelativeResize="0"/>
          <p:nvPr/>
        </p:nvPicPr>
        <p:blipFill rotWithShape="1">
          <a:blip r:embed="rId2">
            <a:alphaModFix/>
          </a:blip>
          <a:srcRect l="57832" t="13504" r="7234" b="15270"/>
          <a:stretch/>
        </p:blipFill>
        <p:spPr>
          <a:xfrm>
            <a:off x="7052233" y="926367"/>
            <a:ext cx="4258400" cy="4885600"/>
          </a:xfrm>
          <a:prstGeom prst="roundRect">
            <a:avLst>
              <a:gd name="adj" fmla="val 7719"/>
            </a:avLst>
          </a:prstGeom>
          <a:noFill/>
          <a:ln>
            <a:noFill/>
          </a:ln>
        </p:spPr>
      </p:pic>
      <p:sp>
        <p:nvSpPr>
          <p:cNvPr id="129" name="Google Shape;129;p21"/>
          <p:cNvSpPr txBox="1">
            <a:spLocks noGrp="1"/>
          </p:cNvSpPr>
          <p:nvPr>
            <p:ph type="title"/>
          </p:nvPr>
        </p:nvSpPr>
        <p:spPr>
          <a:xfrm>
            <a:off x="876029" y="2210375"/>
            <a:ext cx="5909200" cy="606000"/>
          </a:xfrm>
          <a:prstGeom prst="rect">
            <a:avLst/>
          </a:prstGeom>
          <a:noFill/>
          <a:ln>
            <a:noFill/>
          </a:ln>
        </p:spPr>
        <p:txBody>
          <a:bodyPr spcFirstLastPara="1" wrap="square" lIns="68575" tIns="34275" rIns="68575" bIns="34275" anchor="b" anchorCtr="0">
            <a:normAutofit/>
          </a:bodyPr>
          <a:lstStyle>
            <a:lvl1pPr lvl="0" algn="l">
              <a:lnSpc>
                <a:spcPct val="108333"/>
              </a:lnSpc>
              <a:spcBef>
                <a:spcPts val="0"/>
              </a:spcBef>
              <a:spcAft>
                <a:spcPts val="0"/>
              </a:spcAft>
              <a:buClr>
                <a:schemeClr val="lt1"/>
              </a:buClr>
              <a:buSzPts val="3600"/>
              <a:buFont typeface="Poppins SemiBold"/>
              <a:buNone/>
              <a:defRPr sz="4800">
                <a:solidFill>
                  <a:schemeClr val="lt1"/>
                </a:solidFill>
              </a:defRPr>
            </a:lvl1pPr>
            <a:lvl2pPr lvl="1">
              <a:spcBef>
                <a:spcPts val="0"/>
              </a:spcBef>
              <a:spcAft>
                <a:spcPts val="0"/>
              </a:spcAft>
              <a:buClr>
                <a:schemeClr val="lt1"/>
              </a:buClr>
              <a:buSzPts val="2500"/>
              <a:buNone/>
              <a:defRPr>
                <a:solidFill>
                  <a:schemeClr val="lt1"/>
                </a:solidFill>
              </a:defRPr>
            </a:lvl2pPr>
            <a:lvl3pPr lvl="2">
              <a:spcBef>
                <a:spcPts val="0"/>
              </a:spcBef>
              <a:spcAft>
                <a:spcPts val="0"/>
              </a:spcAft>
              <a:buClr>
                <a:schemeClr val="lt1"/>
              </a:buClr>
              <a:buSzPts val="2500"/>
              <a:buNone/>
              <a:defRPr>
                <a:solidFill>
                  <a:schemeClr val="lt1"/>
                </a:solidFill>
              </a:defRPr>
            </a:lvl3pPr>
            <a:lvl4pPr lvl="3">
              <a:spcBef>
                <a:spcPts val="0"/>
              </a:spcBef>
              <a:spcAft>
                <a:spcPts val="0"/>
              </a:spcAft>
              <a:buClr>
                <a:schemeClr val="lt1"/>
              </a:buClr>
              <a:buSzPts val="2500"/>
              <a:buNone/>
              <a:defRPr>
                <a:solidFill>
                  <a:schemeClr val="lt1"/>
                </a:solidFill>
              </a:defRPr>
            </a:lvl4pPr>
            <a:lvl5pPr lvl="4">
              <a:spcBef>
                <a:spcPts val="0"/>
              </a:spcBef>
              <a:spcAft>
                <a:spcPts val="0"/>
              </a:spcAft>
              <a:buClr>
                <a:schemeClr val="lt1"/>
              </a:buClr>
              <a:buSzPts val="2500"/>
              <a:buNone/>
              <a:defRPr>
                <a:solidFill>
                  <a:schemeClr val="lt1"/>
                </a:solidFill>
              </a:defRPr>
            </a:lvl5pPr>
            <a:lvl6pPr lvl="5">
              <a:spcBef>
                <a:spcPts val="0"/>
              </a:spcBef>
              <a:spcAft>
                <a:spcPts val="0"/>
              </a:spcAft>
              <a:buClr>
                <a:schemeClr val="lt1"/>
              </a:buClr>
              <a:buSzPts val="2500"/>
              <a:buNone/>
              <a:defRPr>
                <a:solidFill>
                  <a:schemeClr val="lt1"/>
                </a:solidFill>
              </a:defRPr>
            </a:lvl6pPr>
            <a:lvl7pPr lvl="6">
              <a:spcBef>
                <a:spcPts val="0"/>
              </a:spcBef>
              <a:spcAft>
                <a:spcPts val="0"/>
              </a:spcAft>
              <a:buClr>
                <a:schemeClr val="lt1"/>
              </a:buClr>
              <a:buSzPts val="2500"/>
              <a:buNone/>
              <a:defRPr>
                <a:solidFill>
                  <a:schemeClr val="lt1"/>
                </a:solidFill>
              </a:defRPr>
            </a:lvl7pPr>
            <a:lvl8pPr lvl="7">
              <a:spcBef>
                <a:spcPts val="0"/>
              </a:spcBef>
              <a:spcAft>
                <a:spcPts val="0"/>
              </a:spcAft>
              <a:buClr>
                <a:schemeClr val="lt1"/>
              </a:buClr>
              <a:buSzPts val="2500"/>
              <a:buNone/>
              <a:defRPr>
                <a:solidFill>
                  <a:schemeClr val="lt1"/>
                </a:solidFill>
              </a:defRPr>
            </a:lvl8pPr>
            <a:lvl9pPr lvl="8">
              <a:spcBef>
                <a:spcPts val="0"/>
              </a:spcBef>
              <a:spcAft>
                <a:spcPts val="0"/>
              </a:spcAft>
              <a:buClr>
                <a:schemeClr val="lt1"/>
              </a:buClr>
              <a:buSzPts val="2500"/>
              <a:buNone/>
              <a:defRPr>
                <a:solidFill>
                  <a:schemeClr val="lt1"/>
                </a:solidFill>
              </a:defRPr>
            </a:lvl9pPr>
          </a:lstStyle>
          <a:p>
            <a:endParaRPr/>
          </a:p>
        </p:txBody>
      </p:sp>
      <p:sp>
        <p:nvSpPr>
          <p:cNvPr id="130" name="Google Shape;130;p21"/>
          <p:cNvSpPr txBox="1">
            <a:spLocks noGrp="1"/>
          </p:cNvSpPr>
          <p:nvPr>
            <p:ph type="body" idx="1"/>
          </p:nvPr>
        </p:nvSpPr>
        <p:spPr>
          <a:xfrm>
            <a:off x="888729" y="3007727"/>
            <a:ext cx="4482400" cy="1502400"/>
          </a:xfrm>
          <a:prstGeom prst="rect">
            <a:avLst/>
          </a:prstGeom>
          <a:noFill/>
          <a:ln>
            <a:noFill/>
          </a:ln>
        </p:spPr>
        <p:txBody>
          <a:bodyPr spcFirstLastPara="1" wrap="square" lIns="68575" tIns="34275" rIns="68575" bIns="34275" anchor="t" anchorCtr="0">
            <a:noAutofit/>
          </a:bodyPr>
          <a:lstStyle>
            <a:lvl1pPr marL="609585" lvl="0" indent="-304792" algn="l">
              <a:lnSpc>
                <a:spcPct val="114000"/>
              </a:lnSpc>
              <a:spcBef>
                <a:spcPts val="1067"/>
              </a:spcBef>
              <a:spcAft>
                <a:spcPts val="0"/>
              </a:spcAft>
              <a:buClr>
                <a:schemeClr val="lt1"/>
              </a:buClr>
              <a:buSzPts val="1500"/>
              <a:buNone/>
              <a:defRPr sz="2000" i="0">
                <a:solidFill>
                  <a:schemeClr val="lt1"/>
                </a:solidFill>
              </a:defRPr>
            </a:lvl1pPr>
            <a:lvl2pPr marL="1219170" lvl="1" indent="-304792" algn="l">
              <a:lnSpc>
                <a:spcPct val="114000"/>
              </a:lnSpc>
              <a:spcBef>
                <a:spcPts val="533"/>
              </a:spcBef>
              <a:spcAft>
                <a:spcPts val="0"/>
              </a:spcAft>
              <a:buClr>
                <a:schemeClr val="lt1"/>
              </a:buClr>
              <a:buSzPts val="1500"/>
              <a:buNone/>
              <a:defRPr sz="2000">
                <a:solidFill>
                  <a:schemeClr val="lt1"/>
                </a:solidFill>
              </a:defRPr>
            </a:lvl2pPr>
            <a:lvl3pPr marL="1828754" lvl="2" indent="-304792" algn="l">
              <a:lnSpc>
                <a:spcPct val="114000"/>
              </a:lnSpc>
              <a:spcBef>
                <a:spcPts val="533"/>
              </a:spcBef>
              <a:spcAft>
                <a:spcPts val="0"/>
              </a:spcAft>
              <a:buClr>
                <a:schemeClr val="lt1"/>
              </a:buClr>
              <a:buSzPts val="1400"/>
              <a:buNone/>
              <a:defRPr sz="1867">
                <a:solidFill>
                  <a:schemeClr val="lt1"/>
                </a:solidFill>
              </a:defRPr>
            </a:lvl3pPr>
            <a:lvl4pPr marL="2438339" lvl="3" indent="-304792" algn="l">
              <a:lnSpc>
                <a:spcPct val="114000"/>
              </a:lnSpc>
              <a:spcBef>
                <a:spcPts val="533"/>
              </a:spcBef>
              <a:spcAft>
                <a:spcPts val="0"/>
              </a:spcAft>
              <a:buClr>
                <a:schemeClr val="lt1"/>
              </a:buClr>
              <a:buSzPts val="1200"/>
              <a:buNone/>
              <a:defRPr sz="1600">
                <a:solidFill>
                  <a:schemeClr val="lt1"/>
                </a:solidFill>
              </a:defRPr>
            </a:lvl4pPr>
            <a:lvl5pPr marL="3047924" lvl="4" indent="-304792" algn="l">
              <a:lnSpc>
                <a:spcPct val="114000"/>
              </a:lnSpc>
              <a:spcBef>
                <a:spcPts val="533"/>
              </a:spcBef>
              <a:spcAft>
                <a:spcPts val="0"/>
              </a:spcAft>
              <a:buClr>
                <a:schemeClr val="lt1"/>
              </a:buClr>
              <a:buSzPts val="1200"/>
              <a:buNone/>
              <a:defRPr sz="1600">
                <a:solidFill>
                  <a:schemeClr val="lt1"/>
                </a:solidFill>
              </a:defRPr>
            </a:lvl5pPr>
            <a:lvl6pPr marL="3657509" lvl="5" indent="-304792" algn="l">
              <a:lnSpc>
                <a:spcPct val="90000"/>
              </a:lnSpc>
              <a:spcBef>
                <a:spcPts val="533"/>
              </a:spcBef>
              <a:spcAft>
                <a:spcPts val="0"/>
              </a:spcAft>
              <a:buClr>
                <a:schemeClr val="lt1"/>
              </a:buClr>
              <a:buSzPts val="1200"/>
              <a:buNone/>
              <a:defRPr sz="1600">
                <a:solidFill>
                  <a:schemeClr val="lt1"/>
                </a:solidFill>
              </a:defRPr>
            </a:lvl6pPr>
            <a:lvl7pPr marL="4267093" lvl="6" indent="-304792" algn="l">
              <a:lnSpc>
                <a:spcPct val="90000"/>
              </a:lnSpc>
              <a:spcBef>
                <a:spcPts val="533"/>
              </a:spcBef>
              <a:spcAft>
                <a:spcPts val="0"/>
              </a:spcAft>
              <a:buClr>
                <a:schemeClr val="lt1"/>
              </a:buClr>
              <a:buSzPts val="1200"/>
              <a:buNone/>
              <a:defRPr sz="1600">
                <a:solidFill>
                  <a:schemeClr val="lt1"/>
                </a:solidFill>
              </a:defRPr>
            </a:lvl7pPr>
            <a:lvl8pPr marL="4876678" lvl="7" indent="-304792" algn="l">
              <a:lnSpc>
                <a:spcPct val="90000"/>
              </a:lnSpc>
              <a:spcBef>
                <a:spcPts val="533"/>
              </a:spcBef>
              <a:spcAft>
                <a:spcPts val="0"/>
              </a:spcAft>
              <a:buClr>
                <a:schemeClr val="lt1"/>
              </a:buClr>
              <a:buSzPts val="1200"/>
              <a:buNone/>
              <a:defRPr sz="1600">
                <a:solidFill>
                  <a:schemeClr val="lt1"/>
                </a:solidFill>
              </a:defRPr>
            </a:lvl8pPr>
            <a:lvl9pPr marL="5486263" lvl="8" indent="-304792" algn="l">
              <a:lnSpc>
                <a:spcPct val="90000"/>
              </a:lnSpc>
              <a:spcBef>
                <a:spcPts val="533"/>
              </a:spcBef>
              <a:spcAft>
                <a:spcPts val="0"/>
              </a:spcAft>
              <a:buClr>
                <a:schemeClr val="lt1"/>
              </a:buClr>
              <a:buSzPts val="1200"/>
              <a:buNone/>
              <a:defRPr sz="1600">
                <a:solidFill>
                  <a:schemeClr val="lt1"/>
                </a:solidFill>
              </a:defRPr>
            </a:lvl9pPr>
          </a:lstStyle>
          <a:p>
            <a:endParaRPr/>
          </a:p>
        </p:txBody>
      </p:sp>
      <p:sp>
        <p:nvSpPr>
          <p:cNvPr id="131" name="Google Shape;131;p21"/>
          <p:cNvSpPr/>
          <p:nvPr/>
        </p:nvSpPr>
        <p:spPr>
          <a:xfrm>
            <a:off x="423333" y="6463967"/>
            <a:ext cx="11364800" cy="195200"/>
          </a:xfrm>
          <a:prstGeom prst="rect">
            <a:avLst/>
          </a:prstGeom>
          <a:solidFill>
            <a:srgbClr val="01184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pic>
        <p:nvPicPr>
          <p:cNvPr id="132" name="Google Shape;132;p21" title="mtlogowhite.png"/>
          <p:cNvPicPr preferRelativeResize="0"/>
          <p:nvPr/>
        </p:nvPicPr>
        <p:blipFill>
          <a:blip r:embed="rId3">
            <a:alphaModFix/>
          </a:blip>
          <a:stretch>
            <a:fillRect/>
          </a:stretch>
        </p:blipFill>
        <p:spPr>
          <a:xfrm>
            <a:off x="1029061" y="1067701"/>
            <a:ext cx="1606800" cy="195367"/>
          </a:xfrm>
          <a:prstGeom prst="rect">
            <a:avLst/>
          </a:prstGeom>
          <a:noFill/>
          <a:ln>
            <a:noFill/>
          </a:ln>
        </p:spPr>
      </p:pic>
      <p:sp>
        <p:nvSpPr>
          <p:cNvPr id="133" name="Google Shape;133;p21"/>
          <p:cNvSpPr/>
          <p:nvPr/>
        </p:nvSpPr>
        <p:spPr>
          <a:xfrm rot="-5400000">
            <a:off x="6046133" y="674033"/>
            <a:ext cx="119200" cy="122608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Tree>
    <p:extLst>
      <p:ext uri="{BB962C8B-B14F-4D97-AF65-F5344CB8AC3E}">
        <p14:creationId xmlns:p14="http://schemas.microsoft.com/office/powerpoint/2010/main" val="118926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_Custom Layout" preserve="1">
  <p:cSld name="4_Custom Layout">
    <p:bg>
      <p:bgPr>
        <a:gradFill>
          <a:gsLst>
            <a:gs pos="0">
              <a:srgbClr val="020B31"/>
            </a:gs>
            <a:gs pos="100000">
              <a:srgbClr val="001848"/>
            </a:gs>
          </a:gsLst>
          <a:lin ang="5400012" scaled="0"/>
        </a:gradFill>
        <a:effectLst/>
      </p:bgPr>
    </p:bg>
    <p:spTree>
      <p:nvGrpSpPr>
        <p:cNvPr id="1" name="Shape 134"/>
        <p:cNvGrpSpPr/>
        <p:nvPr/>
      </p:nvGrpSpPr>
      <p:grpSpPr>
        <a:xfrm>
          <a:off x="0" y="0"/>
          <a:ext cx="0" cy="0"/>
          <a:chOff x="0" y="0"/>
          <a:chExt cx="0" cy="0"/>
        </a:xfrm>
      </p:grpSpPr>
      <p:pic>
        <p:nvPicPr>
          <p:cNvPr id="135" name="Google Shape;135;p22"/>
          <p:cNvPicPr preferRelativeResize="0"/>
          <p:nvPr/>
        </p:nvPicPr>
        <p:blipFill rotWithShape="1">
          <a:blip r:embed="rId2">
            <a:alphaModFix/>
          </a:blip>
          <a:srcRect l="57591" t="13285" r="7229" b="15055"/>
          <a:stretch/>
        </p:blipFill>
        <p:spPr>
          <a:xfrm>
            <a:off x="7022367" y="911400"/>
            <a:ext cx="4288000" cy="4915600"/>
          </a:xfrm>
          <a:prstGeom prst="roundRect">
            <a:avLst>
              <a:gd name="adj" fmla="val 7317"/>
            </a:avLst>
          </a:prstGeom>
          <a:noFill/>
          <a:ln>
            <a:noFill/>
          </a:ln>
        </p:spPr>
      </p:pic>
      <p:sp>
        <p:nvSpPr>
          <p:cNvPr id="136" name="Google Shape;136;p22"/>
          <p:cNvSpPr txBox="1">
            <a:spLocks noGrp="1"/>
          </p:cNvSpPr>
          <p:nvPr>
            <p:ph type="title"/>
          </p:nvPr>
        </p:nvSpPr>
        <p:spPr>
          <a:xfrm>
            <a:off x="876029" y="2210375"/>
            <a:ext cx="5909200" cy="606000"/>
          </a:xfrm>
          <a:prstGeom prst="rect">
            <a:avLst/>
          </a:prstGeom>
          <a:noFill/>
          <a:ln>
            <a:noFill/>
          </a:ln>
        </p:spPr>
        <p:txBody>
          <a:bodyPr spcFirstLastPara="1" wrap="square" lIns="68575" tIns="34275" rIns="68575" bIns="34275" anchor="b" anchorCtr="0">
            <a:normAutofit/>
          </a:bodyPr>
          <a:lstStyle>
            <a:lvl1pPr lvl="0" algn="l">
              <a:lnSpc>
                <a:spcPct val="108333"/>
              </a:lnSpc>
              <a:spcBef>
                <a:spcPts val="0"/>
              </a:spcBef>
              <a:spcAft>
                <a:spcPts val="0"/>
              </a:spcAft>
              <a:buClr>
                <a:schemeClr val="lt1"/>
              </a:buClr>
              <a:buSzPts val="3600"/>
              <a:buFont typeface="Poppins SemiBold"/>
              <a:buNone/>
              <a:defRPr sz="4800">
                <a:solidFill>
                  <a:schemeClr val="lt1"/>
                </a:solidFill>
              </a:defRPr>
            </a:lvl1pPr>
            <a:lvl2pPr lvl="1">
              <a:spcBef>
                <a:spcPts val="0"/>
              </a:spcBef>
              <a:spcAft>
                <a:spcPts val="0"/>
              </a:spcAft>
              <a:buClr>
                <a:schemeClr val="lt1"/>
              </a:buClr>
              <a:buSzPts val="2500"/>
              <a:buNone/>
              <a:defRPr>
                <a:solidFill>
                  <a:schemeClr val="lt1"/>
                </a:solidFill>
              </a:defRPr>
            </a:lvl2pPr>
            <a:lvl3pPr lvl="2">
              <a:spcBef>
                <a:spcPts val="0"/>
              </a:spcBef>
              <a:spcAft>
                <a:spcPts val="0"/>
              </a:spcAft>
              <a:buClr>
                <a:schemeClr val="lt1"/>
              </a:buClr>
              <a:buSzPts val="2500"/>
              <a:buNone/>
              <a:defRPr>
                <a:solidFill>
                  <a:schemeClr val="lt1"/>
                </a:solidFill>
              </a:defRPr>
            </a:lvl3pPr>
            <a:lvl4pPr lvl="3">
              <a:spcBef>
                <a:spcPts val="0"/>
              </a:spcBef>
              <a:spcAft>
                <a:spcPts val="0"/>
              </a:spcAft>
              <a:buClr>
                <a:schemeClr val="lt1"/>
              </a:buClr>
              <a:buSzPts val="2500"/>
              <a:buNone/>
              <a:defRPr>
                <a:solidFill>
                  <a:schemeClr val="lt1"/>
                </a:solidFill>
              </a:defRPr>
            </a:lvl4pPr>
            <a:lvl5pPr lvl="4">
              <a:spcBef>
                <a:spcPts val="0"/>
              </a:spcBef>
              <a:spcAft>
                <a:spcPts val="0"/>
              </a:spcAft>
              <a:buClr>
                <a:schemeClr val="lt1"/>
              </a:buClr>
              <a:buSzPts val="2500"/>
              <a:buNone/>
              <a:defRPr>
                <a:solidFill>
                  <a:schemeClr val="lt1"/>
                </a:solidFill>
              </a:defRPr>
            </a:lvl5pPr>
            <a:lvl6pPr lvl="5">
              <a:spcBef>
                <a:spcPts val="0"/>
              </a:spcBef>
              <a:spcAft>
                <a:spcPts val="0"/>
              </a:spcAft>
              <a:buClr>
                <a:schemeClr val="lt1"/>
              </a:buClr>
              <a:buSzPts val="2500"/>
              <a:buNone/>
              <a:defRPr>
                <a:solidFill>
                  <a:schemeClr val="lt1"/>
                </a:solidFill>
              </a:defRPr>
            </a:lvl6pPr>
            <a:lvl7pPr lvl="6">
              <a:spcBef>
                <a:spcPts val="0"/>
              </a:spcBef>
              <a:spcAft>
                <a:spcPts val="0"/>
              </a:spcAft>
              <a:buClr>
                <a:schemeClr val="lt1"/>
              </a:buClr>
              <a:buSzPts val="2500"/>
              <a:buNone/>
              <a:defRPr>
                <a:solidFill>
                  <a:schemeClr val="lt1"/>
                </a:solidFill>
              </a:defRPr>
            </a:lvl7pPr>
            <a:lvl8pPr lvl="7">
              <a:spcBef>
                <a:spcPts val="0"/>
              </a:spcBef>
              <a:spcAft>
                <a:spcPts val="0"/>
              </a:spcAft>
              <a:buClr>
                <a:schemeClr val="lt1"/>
              </a:buClr>
              <a:buSzPts val="2500"/>
              <a:buNone/>
              <a:defRPr>
                <a:solidFill>
                  <a:schemeClr val="lt1"/>
                </a:solidFill>
              </a:defRPr>
            </a:lvl8pPr>
            <a:lvl9pPr lvl="8">
              <a:spcBef>
                <a:spcPts val="0"/>
              </a:spcBef>
              <a:spcAft>
                <a:spcPts val="0"/>
              </a:spcAft>
              <a:buClr>
                <a:schemeClr val="lt1"/>
              </a:buClr>
              <a:buSzPts val="2500"/>
              <a:buNone/>
              <a:defRPr>
                <a:solidFill>
                  <a:schemeClr val="lt1"/>
                </a:solidFill>
              </a:defRPr>
            </a:lvl9pPr>
          </a:lstStyle>
          <a:p>
            <a:endParaRPr/>
          </a:p>
        </p:txBody>
      </p:sp>
      <p:sp>
        <p:nvSpPr>
          <p:cNvPr id="137" name="Google Shape;137;p22"/>
          <p:cNvSpPr txBox="1">
            <a:spLocks noGrp="1"/>
          </p:cNvSpPr>
          <p:nvPr>
            <p:ph type="body" idx="1"/>
          </p:nvPr>
        </p:nvSpPr>
        <p:spPr>
          <a:xfrm>
            <a:off x="888729" y="3007727"/>
            <a:ext cx="4482400" cy="1502400"/>
          </a:xfrm>
          <a:prstGeom prst="rect">
            <a:avLst/>
          </a:prstGeom>
          <a:noFill/>
          <a:ln>
            <a:noFill/>
          </a:ln>
        </p:spPr>
        <p:txBody>
          <a:bodyPr spcFirstLastPara="1" wrap="square" lIns="68575" tIns="34275" rIns="68575" bIns="34275" anchor="t" anchorCtr="0">
            <a:noAutofit/>
          </a:bodyPr>
          <a:lstStyle>
            <a:lvl1pPr marL="609585" lvl="0" indent="-304792" algn="l">
              <a:lnSpc>
                <a:spcPct val="114000"/>
              </a:lnSpc>
              <a:spcBef>
                <a:spcPts val="1067"/>
              </a:spcBef>
              <a:spcAft>
                <a:spcPts val="0"/>
              </a:spcAft>
              <a:buClr>
                <a:schemeClr val="lt1"/>
              </a:buClr>
              <a:buSzPts val="1500"/>
              <a:buNone/>
              <a:defRPr sz="2000" i="0">
                <a:solidFill>
                  <a:schemeClr val="lt1"/>
                </a:solidFill>
              </a:defRPr>
            </a:lvl1pPr>
            <a:lvl2pPr marL="1219170" lvl="1" indent="-304792" algn="l">
              <a:lnSpc>
                <a:spcPct val="114000"/>
              </a:lnSpc>
              <a:spcBef>
                <a:spcPts val="533"/>
              </a:spcBef>
              <a:spcAft>
                <a:spcPts val="0"/>
              </a:spcAft>
              <a:buClr>
                <a:schemeClr val="lt1"/>
              </a:buClr>
              <a:buSzPts val="1500"/>
              <a:buNone/>
              <a:defRPr sz="2000">
                <a:solidFill>
                  <a:schemeClr val="lt1"/>
                </a:solidFill>
              </a:defRPr>
            </a:lvl2pPr>
            <a:lvl3pPr marL="1828754" lvl="2" indent="-304792" algn="l">
              <a:lnSpc>
                <a:spcPct val="114000"/>
              </a:lnSpc>
              <a:spcBef>
                <a:spcPts val="533"/>
              </a:spcBef>
              <a:spcAft>
                <a:spcPts val="0"/>
              </a:spcAft>
              <a:buClr>
                <a:schemeClr val="lt1"/>
              </a:buClr>
              <a:buSzPts val="1400"/>
              <a:buNone/>
              <a:defRPr sz="1867">
                <a:solidFill>
                  <a:schemeClr val="lt1"/>
                </a:solidFill>
              </a:defRPr>
            </a:lvl3pPr>
            <a:lvl4pPr marL="2438339" lvl="3" indent="-304792" algn="l">
              <a:lnSpc>
                <a:spcPct val="114000"/>
              </a:lnSpc>
              <a:spcBef>
                <a:spcPts val="533"/>
              </a:spcBef>
              <a:spcAft>
                <a:spcPts val="0"/>
              </a:spcAft>
              <a:buClr>
                <a:schemeClr val="lt1"/>
              </a:buClr>
              <a:buSzPts val="1200"/>
              <a:buNone/>
              <a:defRPr sz="1600">
                <a:solidFill>
                  <a:schemeClr val="lt1"/>
                </a:solidFill>
              </a:defRPr>
            </a:lvl4pPr>
            <a:lvl5pPr marL="3047924" lvl="4" indent="-304792" algn="l">
              <a:lnSpc>
                <a:spcPct val="114000"/>
              </a:lnSpc>
              <a:spcBef>
                <a:spcPts val="533"/>
              </a:spcBef>
              <a:spcAft>
                <a:spcPts val="0"/>
              </a:spcAft>
              <a:buClr>
                <a:schemeClr val="lt1"/>
              </a:buClr>
              <a:buSzPts val="1200"/>
              <a:buNone/>
              <a:defRPr sz="1600">
                <a:solidFill>
                  <a:schemeClr val="lt1"/>
                </a:solidFill>
              </a:defRPr>
            </a:lvl5pPr>
            <a:lvl6pPr marL="3657509" lvl="5" indent="-304792" algn="l">
              <a:lnSpc>
                <a:spcPct val="90000"/>
              </a:lnSpc>
              <a:spcBef>
                <a:spcPts val="533"/>
              </a:spcBef>
              <a:spcAft>
                <a:spcPts val="0"/>
              </a:spcAft>
              <a:buClr>
                <a:schemeClr val="lt1"/>
              </a:buClr>
              <a:buSzPts val="1200"/>
              <a:buNone/>
              <a:defRPr sz="1600">
                <a:solidFill>
                  <a:schemeClr val="lt1"/>
                </a:solidFill>
              </a:defRPr>
            </a:lvl6pPr>
            <a:lvl7pPr marL="4267093" lvl="6" indent="-304792" algn="l">
              <a:lnSpc>
                <a:spcPct val="90000"/>
              </a:lnSpc>
              <a:spcBef>
                <a:spcPts val="533"/>
              </a:spcBef>
              <a:spcAft>
                <a:spcPts val="0"/>
              </a:spcAft>
              <a:buClr>
                <a:schemeClr val="lt1"/>
              </a:buClr>
              <a:buSzPts val="1200"/>
              <a:buNone/>
              <a:defRPr sz="1600">
                <a:solidFill>
                  <a:schemeClr val="lt1"/>
                </a:solidFill>
              </a:defRPr>
            </a:lvl7pPr>
            <a:lvl8pPr marL="4876678" lvl="7" indent="-304792" algn="l">
              <a:lnSpc>
                <a:spcPct val="90000"/>
              </a:lnSpc>
              <a:spcBef>
                <a:spcPts val="533"/>
              </a:spcBef>
              <a:spcAft>
                <a:spcPts val="0"/>
              </a:spcAft>
              <a:buClr>
                <a:schemeClr val="lt1"/>
              </a:buClr>
              <a:buSzPts val="1200"/>
              <a:buNone/>
              <a:defRPr sz="1600">
                <a:solidFill>
                  <a:schemeClr val="lt1"/>
                </a:solidFill>
              </a:defRPr>
            </a:lvl8pPr>
            <a:lvl9pPr marL="5486263" lvl="8" indent="-304792" algn="l">
              <a:lnSpc>
                <a:spcPct val="90000"/>
              </a:lnSpc>
              <a:spcBef>
                <a:spcPts val="533"/>
              </a:spcBef>
              <a:spcAft>
                <a:spcPts val="0"/>
              </a:spcAft>
              <a:buClr>
                <a:schemeClr val="lt1"/>
              </a:buClr>
              <a:buSzPts val="1200"/>
              <a:buNone/>
              <a:defRPr sz="1600">
                <a:solidFill>
                  <a:schemeClr val="lt1"/>
                </a:solidFill>
              </a:defRPr>
            </a:lvl9pPr>
          </a:lstStyle>
          <a:p>
            <a:endParaRPr/>
          </a:p>
        </p:txBody>
      </p:sp>
      <p:sp>
        <p:nvSpPr>
          <p:cNvPr id="138" name="Google Shape;138;p22"/>
          <p:cNvSpPr/>
          <p:nvPr/>
        </p:nvSpPr>
        <p:spPr>
          <a:xfrm>
            <a:off x="423333" y="6463967"/>
            <a:ext cx="11364800" cy="195200"/>
          </a:xfrm>
          <a:prstGeom prst="rect">
            <a:avLst/>
          </a:prstGeom>
          <a:solidFill>
            <a:srgbClr val="01184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pic>
        <p:nvPicPr>
          <p:cNvPr id="139" name="Google Shape;139;p22" title="mtlogowhite.png"/>
          <p:cNvPicPr preferRelativeResize="0"/>
          <p:nvPr/>
        </p:nvPicPr>
        <p:blipFill>
          <a:blip r:embed="rId3">
            <a:alphaModFix/>
          </a:blip>
          <a:stretch>
            <a:fillRect/>
          </a:stretch>
        </p:blipFill>
        <p:spPr>
          <a:xfrm>
            <a:off x="1029061" y="1067701"/>
            <a:ext cx="1606800" cy="195367"/>
          </a:xfrm>
          <a:prstGeom prst="rect">
            <a:avLst/>
          </a:prstGeom>
          <a:noFill/>
          <a:ln>
            <a:noFill/>
          </a:ln>
        </p:spPr>
      </p:pic>
      <p:sp>
        <p:nvSpPr>
          <p:cNvPr id="140" name="Google Shape;140;p22"/>
          <p:cNvSpPr/>
          <p:nvPr/>
        </p:nvSpPr>
        <p:spPr>
          <a:xfrm rot="-5400000">
            <a:off x="6046133" y="674033"/>
            <a:ext cx="119200" cy="122608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Tree>
    <p:extLst>
      <p:ext uri="{BB962C8B-B14F-4D97-AF65-F5344CB8AC3E}">
        <p14:creationId xmlns:p14="http://schemas.microsoft.com/office/powerpoint/2010/main" val="1393036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Custom Layout" preserve="1">
  <p:cSld name="5_Custom Layout">
    <p:bg>
      <p:bgPr>
        <a:gradFill>
          <a:gsLst>
            <a:gs pos="0">
              <a:srgbClr val="020B31"/>
            </a:gs>
            <a:gs pos="100000">
              <a:srgbClr val="001848"/>
            </a:gs>
          </a:gsLst>
          <a:lin ang="5400012" scaled="0"/>
        </a:gradFill>
        <a:effectLst/>
      </p:bgPr>
    </p:bg>
    <p:spTree>
      <p:nvGrpSpPr>
        <p:cNvPr id="1" name="Shape 141"/>
        <p:cNvGrpSpPr/>
        <p:nvPr/>
      </p:nvGrpSpPr>
      <p:grpSpPr>
        <a:xfrm>
          <a:off x="0" y="0"/>
          <a:ext cx="0" cy="0"/>
          <a:chOff x="0" y="0"/>
          <a:chExt cx="0" cy="0"/>
        </a:xfrm>
      </p:grpSpPr>
      <p:pic>
        <p:nvPicPr>
          <p:cNvPr id="142" name="Google Shape;142;p23"/>
          <p:cNvPicPr preferRelativeResize="0"/>
          <p:nvPr/>
        </p:nvPicPr>
        <p:blipFill rotWithShape="1">
          <a:blip r:embed="rId2">
            <a:alphaModFix/>
          </a:blip>
          <a:srcRect l="57711" t="13071" r="7353" b="15264"/>
          <a:stretch/>
        </p:blipFill>
        <p:spPr>
          <a:xfrm>
            <a:off x="7037300" y="896467"/>
            <a:ext cx="4258400" cy="4915600"/>
          </a:xfrm>
          <a:prstGeom prst="roundRect">
            <a:avLst>
              <a:gd name="adj" fmla="val 6666"/>
            </a:avLst>
          </a:prstGeom>
          <a:noFill/>
          <a:ln>
            <a:noFill/>
          </a:ln>
        </p:spPr>
      </p:pic>
      <p:sp>
        <p:nvSpPr>
          <p:cNvPr id="143" name="Google Shape;143;p23"/>
          <p:cNvSpPr txBox="1">
            <a:spLocks noGrp="1"/>
          </p:cNvSpPr>
          <p:nvPr>
            <p:ph type="title"/>
          </p:nvPr>
        </p:nvSpPr>
        <p:spPr>
          <a:xfrm>
            <a:off x="876029" y="2210375"/>
            <a:ext cx="5909200" cy="606000"/>
          </a:xfrm>
          <a:prstGeom prst="rect">
            <a:avLst/>
          </a:prstGeom>
          <a:noFill/>
          <a:ln>
            <a:noFill/>
          </a:ln>
        </p:spPr>
        <p:txBody>
          <a:bodyPr spcFirstLastPara="1" wrap="square" lIns="68575" tIns="34275" rIns="68575" bIns="34275" anchor="b" anchorCtr="0">
            <a:normAutofit/>
          </a:bodyPr>
          <a:lstStyle>
            <a:lvl1pPr lvl="0" algn="l">
              <a:lnSpc>
                <a:spcPct val="108333"/>
              </a:lnSpc>
              <a:spcBef>
                <a:spcPts val="0"/>
              </a:spcBef>
              <a:spcAft>
                <a:spcPts val="0"/>
              </a:spcAft>
              <a:buClr>
                <a:schemeClr val="lt1"/>
              </a:buClr>
              <a:buSzPts val="3600"/>
              <a:buFont typeface="Poppins SemiBold"/>
              <a:buNone/>
              <a:defRPr sz="4800">
                <a:solidFill>
                  <a:schemeClr val="lt1"/>
                </a:solidFill>
              </a:defRPr>
            </a:lvl1pPr>
            <a:lvl2pPr lvl="1">
              <a:spcBef>
                <a:spcPts val="0"/>
              </a:spcBef>
              <a:spcAft>
                <a:spcPts val="0"/>
              </a:spcAft>
              <a:buClr>
                <a:schemeClr val="lt1"/>
              </a:buClr>
              <a:buSzPts val="2500"/>
              <a:buNone/>
              <a:defRPr>
                <a:solidFill>
                  <a:schemeClr val="lt1"/>
                </a:solidFill>
              </a:defRPr>
            </a:lvl2pPr>
            <a:lvl3pPr lvl="2">
              <a:spcBef>
                <a:spcPts val="0"/>
              </a:spcBef>
              <a:spcAft>
                <a:spcPts val="0"/>
              </a:spcAft>
              <a:buClr>
                <a:schemeClr val="lt1"/>
              </a:buClr>
              <a:buSzPts val="2500"/>
              <a:buNone/>
              <a:defRPr>
                <a:solidFill>
                  <a:schemeClr val="lt1"/>
                </a:solidFill>
              </a:defRPr>
            </a:lvl3pPr>
            <a:lvl4pPr lvl="3">
              <a:spcBef>
                <a:spcPts val="0"/>
              </a:spcBef>
              <a:spcAft>
                <a:spcPts val="0"/>
              </a:spcAft>
              <a:buClr>
                <a:schemeClr val="lt1"/>
              </a:buClr>
              <a:buSzPts val="2500"/>
              <a:buNone/>
              <a:defRPr>
                <a:solidFill>
                  <a:schemeClr val="lt1"/>
                </a:solidFill>
              </a:defRPr>
            </a:lvl4pPr>
            <a:lvl5pPr lvl="4">
              <a:spcBef>
                <a:spcPts val="0"/>
              </a:spcBef>
              <a:spcAft>
                <a:spcPts val="0"/>
              </a:spcAft>
              <a:buClr>
                <a:schemeClr val="lt1"/>
              </a:buClr>
              <a:buSzPts val="2500"/>
              <a:buNone/>
              <a:defRPr>
                <a:solidFill>
                  <a:schemeClr val="lt1"/>
                </a:solidFill>
              </a:defRPr>
            </a:lvl5pPr>
            <a:lvl6pPr lvl="5">
              <a:spcBef>
                <a:spcPts val="0"/>
              </a:spcBef>
              <a:spcAft>
                <a:spcPts val="0"/>
              </a:spcAft>
              <a:buClr>
                <a:schemeClr val="lt1"/>
              </a:buClr>
              <a:buSzPts val="2500"/>
              <a:buNone/>
              <a:defRPr>
                <a:solidFill>
                  <a:schemeClr val="lt1"/>
                </a:solidFill>
              </a:defRPr>
            </a:lvl6pPr>
            <a:lvl7pPr lvl="6">
              <a:spcBef>
                <a:spcPts val="0"/>
              </a:spcBef>
              <a:spcAft>
                <a:spcPts val="0"/>
              </a:spcAft>
              <a:buClr>
                <a:schemeClr val="lt1"/>
              </a:buClr>
              <a:buSzPts val="2500"/>
              <a:buNone/>
              <a:defRPr>
                <a:solidFill>
                  <a:schemeClr val="lt1"/>
                </a:solidFill>
              </a:defRPr>
            </a:lvl7pPr>
            <a:lvl8pPr lvl="7">
              <a:spcBef>
                <a:spcPts val="0"/>
              </a:spcBef>
              <a:spcAft>
                <a:spcPts val="0"/>
              </a:spcAft>
              <a:buClr>
                <a:schemeClr val="lt1"/>
              </a:buClr>
              <a:buSzPts val="2500"/>
              <a:buNone/>
              <a:defRPr>
                <a:solidFill>
                  <a:schemeClr val="lt1"/>
                </a:solidFill>
              </a:defRPr>
            </a:lvl8pPr>
            <a:lvl9pPr lvl="8">
              <a:spcBef>
                <a:spcPts val="0"/>
              </a:spcBef>
              <a:spcAft>
                <a:spcPts val="0"/>
              </a:spcAft>
              <a:buClr>
                <a:schemeClr val="lt1"/>
              </a:buClr>
              <a:buSzPts val="2500"/>
              <a:buNone/>
              <a:defRPr>
                <a:solidFill>
                  <a:schemeClr val="lt1"/>
                </a:solidFill>
              </a:defRPr>
            </a:lvl9pPr>
          </a:lstStyle>
          <a:p>
            <a:endParaRPr/>
          </a:p>
        </p:txBody>
      </p:sp>
      <p:sp>
        <p:nvSpPr>
          <p:cNvPr id="144" name="Google Shape;144;p23"/>
          <p:cNvSpPr txBox="1">
            <a:spLocks noGrp="1"/>
          </p:cNvSpPr>
          <p:nvPr>
            <p:ph type="body" idx="1"/>
          </p:nvPr>
        </p:nvSpPr>
        <p:spPr>
          <a:xfrm>
            <a:off x="888729" y="3007727"/>
            <a:ext cx="4482400" cy="1502400"/>
          </a:xfrm>
          <a:prstGeom prst="rect">
            <a:avLst/>
          </a:prstGeom>
          <a:noFill/>
          <a:ln>
            <a:noFill/>
          </a:ln>
        </p:spPr>
        <p:txBody>
          <a:bodyPr spcFirstLastPara="1" wrap="square" lIns="68575" tIns="34275" rIns="68575" bIns="34275" anchor="t" anchorCtr="0">
            <a:noAutofit/>
          </a:bodyPr>
          <a:lstStyle>
            <a:lvl1pPr marL="609585" lvl="0" indent="-304792" algn="l">
              <a:lnSpc>
                <a:spcPct val="114000"/>
              </a:lnSpc>
              <a:spcBef>
                <a:spcPts val="1067"/>
              </a:spcBef>
              <a:spcAft>
                <a:spcPts val="0"/>
              </a:spcAft>
              <a:buClr>
                <a:schemeClr val="lt1"/>
              </a:buClr>
              <a:buSzPts val="1500"/>
              <a:buNone/>
              <a:defRPr sz="2000" b="0" i="0">
                <a:solidFill>
                  <a:schemeClr val="lt1"/>
                </a:solidFill>
                <a:latin typeface="Poppins"/>
                <a:ea typeface="Poppins"/>
                <a:cs typeface="Poppins"/>
                <a:sym typeface="Poppins"/>
              </a:defRPr>
            </a:lvl1pPr>
            <a:lvl2pPr marL="1219170" lvl="1" indent="-304792" algn="l">
              <a:lnSpc>
                <a:spcPct val="114000"/>
              </a:lnSpc>
              <a:spcBef>
                <a:spcPts val="533"/>
              </a:spcBef>
              <a:spcAft>
                <a:spcPts val="0"/>
              </a:spcAft>
              <a:buClr>
                <a:schemeClr val="lt1"/>
              </a:buClr>
              <a:buSzPts val="1500"/>
              <a:buNone/>
              <a:defRPr sz="2000" b="1">
                <a:solidFill>
                  <a:schemeClr val="lt1"/>
                </a:solidFill>
              </a:defRPr>
            </a:lvl2pPr>
            <a:lvl3pPr marL="1828754" lvl="2" indent="-304792" algn="l">
              <a:lnSpc>
                <a:spcPct val="114000"/>
              </a:lnSpc>
              <a:spcBef>
                <a:spcPts val="533"/>
              </a:spcBef>
              <a:spcAft>
                <a:spcPts val="0"/>
              </a:spcAft>
              <a:buClr>
                <a:schemeClr val="lt1"/>
              </a:buClr>
              <a:buSzPts val="1400"/>
              <a:buNone/>
              <a:defRPr sz="1867" b="1">
                <a:solidFill>
                  <a:schemeClr val="lt1"/>
                </a:solidFill>
              </a:defRPr>
            </a:lvl3pPr>
            <a:lvl4pPr marL="2438339" lvl="3" indent="-304792" algn="l">
              <a:lnSpc>
                <a:spcPct val="114000"/>
              </a:lnSpc>
              <a:spcBef>
                <a:spcPts val="533"/>
              </a:spcBef>
              <a:spcAft>
                <a:spcPts val="0"/>
              </a:spcAft>
              <a:buClr>
                <a:schemeClr val="lt1"/>
              </a:buClr>
              <a:buSzPts val="1200"/>
              <a:buNone/>
              <a:defRPr sz="1600" b="1">
                <a:solidFill>
                  <a:schemeClr val="lt1"/>
                </a:solidFill>
              </a:defRPr>
            </a:lvl4pPr>
            <a:lvl5pPr marL="3047924" lvl="4" indent="-304792" algn="l">
              <a:lnSpc>
                <a:spcPct val="114000"/>
              </a:lnSpc>
              <a:spcBef>
                <a:spcPts val="533"/>
              </a:spcBef>
              <a:spcAft>
                <a:spcPts val="0"/>
              </a:spcAft>
              <a:buClr>
                <a:schemeClr val="lt1"/>
              </a:buClr>
              <a:buSzPts val="1200"/>
              <a:buNone/>
              <a:defRPr sz="1600" b="1">
                <a:solidFill>
                  <a:schemeClr val="lt1"/>
                </a:solidFill>
              </a:defRPr>
            </a:lvl5pPr>
            <a:lvl6pPr marL="3657509" lvl="5" indent="-304792" algn="l">
              <a:lnSpc>
                <a:spcPct val="90000"/>
              </a:lnSpc>
              <a:spcBef>
                <a:spcPts val="533"/>
              </a:spcBef>
              <a:spcAft>
                <a:spcPts val="0"/>
              </a:spcAft>
              <a:buClr>
                <a:schemeClr val="lt1"/>
              </a:buClr>
              <a:buSzPts val="1200"/>
              <a:buNone/>
              <a:defRPr sz="1600" b="1">
                <a:solidFill>
                  <a:schemeClr val="lt1"/>
                </a:solidFill>
              </a:defRPr>
            </a:lvl6pPr>
            <a:lvl7pPr marL="4267093" lvl="6" indent="-304792" algn="l">
              <a:lnSpc>
                <a:spcPct val="90000"/>
              </a:lnSpc>
              <a:spcBef>
                <a:spcPts val="533"/>
              </a:spcBef>
              <a:spcAft>
                <a:spcPts val="0"/>
              </a:spcAft>
              <a:buClr>
                <a:schemeClr val="lt1"/>
              </a:buClr>
              <a:buSzPts val="1200"/>
              <a:buNone/>
              <a:defRPr sz="1600" b="1">
                <a:solidFill>
                  <a:schemeClr val="lt1"/>
                </a:solidFill>
              </a:defRPr>
            </a:lvl7pPr>
            <a:lvl8pPr marL="4876678" lvl="7" indent="-304792" algn="l">
              <a:lnSpc>
                <a:spcPct val="90000"/>
              </a:lnSpc>
              <a:spcBef>
                <a:spcPts val="533"/>
              </a:spcBef>
              <a:spcAft>
                <a:spcPts val="0"/>
              </a:spcAft>
              <a:buClr>
                <a:schemeClr val="lt1"/>
              </a:buClr>
              <a:buSzPts val="1200"/>
              <a:buNone/>
              <a:defRPr sz="1600" b="1">
                <a:solidFill>
                  <a:schemeClr val="lt1"/>
                </a:solidFill>
              </a:defRPr>
            </a:lvl8pPr>
            <a:lvl9pPr marL="5486263" lvl="8" indent="-304792" algn="l">
              <a:lnSpc>
                <a:spcPct val="90000"/>
              </a:lnSpc>
              <a:spcBef>
                <a:spcPts val="533"/>
              </a:spcBef>
              <a:spcAft>
                <a:spcPts val="0"/>
              </a:spcAft>
              <a:buClr>
                <a:schemeClr val="lt1"/>
              </a:buClr>
              <a:buSzPts val="1200"/>
              <a:buNone/>
              <a:defRPr sz="1600" b="1">
                <a:solidFill>
                  <a:schemeClr val="lt1"/>
                </a:solidFill>
              </a:defRPr>
            </a:lvl9pPr>
          </a:lstStyle>
          <a:p>
            <a:endParaRPr/>
          </a:p>
        </p:txBody>
      </p:sp>
      <p:sp>
        <p:nvSpPr>
          <p:cNvPr id="145" name="Google Shape;145;p23"/>
          <p:cNvSpPr/>
          <p:nvPr/>
        </p:nvSpPr>
        <p:spPr>
          <a:xfrm>
            <a:off x="423333" y="6463967"/>
            <a:ext cx="11364800" cy="195200"/>
          </a:xfrm>
          <a:prstGeom prst="rect">
            <a:avLst/>
          </a:prstGeom>
          <a:solidFill>
            <a:srgbClr val="01184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pic>
        <p:nvPicPr>
          <p:cNvPr id="146" name="Google Shape;146;p23" title="mtlogowhite.png"/>
          <p:cNvPicPr preferRelativeResize="0"/>
          <p:nvPr/>
        </p:nvPicPr>
        <p:blipFill>
          <a:blip r:embed="rId3">
            <a:alphaModFix/>
          </a:blip>
          <a:stretch>
            <a:fillRect/>
          </a:stretch>
        </p:blipFill>
        <p:spPr>
          <a:xfrm>
            <a:off x="1029061" y="1067701"/>
            <a:ext cx="1606800" cy="195367"/>
          </a:xfrm>
          <a:prstGeom prst="rect">
            <a:avLst/>
          </a:prstGeom>
          <a:noFill/>
          <a:ln>
            <a:noFill/>
          </a:ln>
        </p:spPr>
      </p:pic>
      <p:sp>
        <p:nvSpPr>
          <p:cNvPr id="147" name="Google Shape;147;p23"/>
          <p:cNvSpPr/>
          <p:nvPr/>
        </p:nvSpPr>
        <p:spPr>
          <a:xfrm rot="-5400000">
            <a:off x="6046133" y="674033"/>
            <a:ext cx="119200" cy="122608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Tree>
    <p:extLst>
      <p:ext uri="{BB962C8B-B14F-4D97-AF65-F5344CB8AC3E}">
        <p14:creationId xmlns:p14="http://schemas.microsoft.com/office/powerpoint/2010/main" val="533710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Custom Layout" preserve="1">
  <p:cSld name="6_Custom Layout">
    <p:bg>
      <p:bgPr>
        <a:gradFill>
          <a:gsLst>
            <a:gs pos="0">
              <a:srgbClr val="020B31"/>
            </a:gs>
            <a:gs pos="100000">
              <a:srgbClr val="001848"/>
            </a:gs>
          </a:gsLst>
          <a:lin ang="5400012" scaled="0"/>
        </a:gradFill>
        <a:effectLst/>
      </p:bgPr>
    </p:bg>
    <p:spTree>
      <p:nvGrpSpPr>
        <p:cNvPr id="1" name="Shape 148"/>
        <p:cNvGrpSpPr/>
        <p:nvPr/>
      </p:nvGrpSpPr>
      <p:grpSpPr>
        <a:xfrm>
          <a:off x="0" y="0"/>
          <a:ext cx="0" cy="0"/>
          <a:chOff x="0" y="0"/>
          <a:chExt cx="0" cy="0"/>
        </a:xfrm>
      </p:grpSpPr>
      <p:pic>
        <p:nvPicPr>
          <p:cNvPr id="149" name="Google Shape;149;p24"/>
          <p:cNvPicPr preferRelativeResize="0"/>
          <p:nvPr/>
        </p:nvPicPr>
        <p:blipFill rotWithShape="1">
          <a:blip r:embed="rId2">
            <a:alphaModFix/>
          </a:blip>
          <a:srcRect l="57591" t="13284" r="7229" b="15485"/>
          <a:stretch/>
        </p:blipFill>
        <p:spPr>
          <a:xfrm>
            <a:off x="7022367" y="911400"/>
            <a:ext cx="4288000" cy="4885600"/>
          </a:xfrm>
          <a:prstGeom prst="roundRect">
            <a:avLst>
              <a:gd name="adj" fmla="val 5574"/>
            </a:avLst>
          </a:prstGeom>
          <a:noFill/>
          <a:ln>
            <a:noFill/>
          </a:ln>
        </p:spPr>
      </p:pic>
      <p:sp>
        <p:nvSpPr>
          <p:cNvPr id="150" name="Google Shape;150;p24"/>
          <p:cNvSpPr/>
          <p:nvPr/>
        </p:nvSpPr>
        <p:spPr>
          <a:xfrm>
            <a:off x="423333" y="6463967"/>
            <a:ext cx="11364800" cy="195200"/>
          </a:xfrm>
          <a:prstGeom prst="rect">
            <a:avLst/>
          </a:prstGeom>
          <a:solidFill>
            <a:srgbClr val="01184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pic>
        <p:nvPicPr>
          <p:cNvPr id="151" name="Google Shape;151;p24" title="mtlogowhite.png"/>
          <p:cNvPicPr preferRelativeResize="0"/>
          <p:nvPr/>
        </p:nvPicPr>
        <p:blipFill>
          <a:blip r:embed="rId3">
            <a:alphaModFix/>
          </a:blip>
          <a:stretch>
            <a:fillRect/>
          </a:stretch>
        </p:blipFill>
        <p:spPr>
          <a:xfrm>
            <a:off x="1029061" y="1067701"/>
            <a:ext cx="1606800" cy="195367"/>
          </a:xfrm>
          <a:prstGeom prst="rect">
            <a:avLst/>
          </a:prstGeom>
          <a:noFill/>
          <a:ln>
            <a:noFill/>
          </a:ln>
        </p:spPr>
      </p:pic>
      <p:sp>
        <p:nvSpPr>
          <p:cNvPr id="152" name="Google Shape;152;p24"/>
          <p:cNvSpPr txBox="1">
            <a:spLocks noGrp="1"/>
          </p:cNvSpPr>
          <p:nvPr>
            <p:ph type="title"/>
          </p:nvPr>
        </p:nvSpPr>
        <p:spPr>
          <a:xfrm>
            <a:off x="876029" y="2210375"/>
            <a:ext cx="5909200" cy="606000"/>
          </a:xfrm>
          <a:prstGeom prst="rect">
            <a:avLst/>
          </a:prstGeom>
          <a:noFill/>
          <a:ln>
            <a:noFill/>
          </a:ln>
        </p:spPr>
        <p:txBody>
          <a:bodyPr spcFirstLastPara="1" wrap="square" lIns="68575" tIns="34275" rIns="68575" bIns="34275" anchor="b" anchorCtr="0">
            <a:normAutofit/>
          </a:bodyPr>
          <a:lstStyle>
            <a:lvl1pPr lvl="0" algn="l">
              <a:lnSpc>
                <a:spcPct val="108333"/>
              </a:lnSpc>
              <a:spcBef>
                <a:spcPts val="0"/>
              </a:spcBef>
              <a:spcAft>
                <a:spcPts val="0"/>
              </a:spcAft>
              <a:buClr>
                <a:schemeClr val="lt1"/>
              </a:buClr>
              <a:buSzPts val="3600"/>
              <a:buFont typeface="Poppins SemiBold"/>
              <a:buNone/>
              <a:defRPr sz="4800">
                <a:solidFill>
                  <a:schemeClr val="lt1"/>
                </a:solidFill>
              </a:defRPr>
            </a:lvl1pPr>
            <a:lvl2pPr lvl="1">
              <a:spcBef>
                <a:spcPts val="0"/>
              </a:spcBef>
              <a:spcAft>
                <a:spcPts val="0"/>
              </a:spcAft>
              <a:buClr>
                <a:schemeClr val="lt1"/>
              </a:buClr>
              <a:buSzPts val="2500"/>
              <a:buNone/>
              <a:defRPr>
                <a:solidFill>
                  <a:schemeClr val="lt1"/>
                </a:solidFill>
              </a:defRPr>
            </a:lvl2pPr>
            <a:lvl3pPr lvl="2">
              <a:spcBef>
                <a:spcPts val="0"/>
              </a:spcBef>
              <a:spcAft>
                <a:spcPts val="0"/>
              </a:spcAft>
              <a:buClr>
                <a:schemeClr val="lt1"/>
              </a:buClr>
              <a:buSzPts val="2500"/>
              <a:buNone/>
              <a:defRPr>
                <a:solidFill>
                  <a:schemeClr val="lt1"/>
                </a:solidFill>
              </a:defRPr>
            </a:lvl3pPr>
            <a:lvl4pPr lvl="3">
              <a:spcBef>
                <a:spcPts val="0"/>
              </a:spcBef>
              <a:spcAft>
                <a:spcPts val="0"/>
              </a:spcAft>
              <a:buClr>
                <a:schemeClr val="lt1"/>
              </a:buClr>
              <a:buSzPts val="2500"/>
              <a:buNone/>
              <a:defRPr>
                <a:solidFill>
                  <a:schemeClr val="lt1"/>
                </a:solidFill>
              </a:defRPr>
            </a:lvl4pPr>
            <a:lvl5pPr lvl="4">
              <a:spcBef>
                <a:spcPts val="0"/>
              </a:spcBef>
              <a:spcAft>
                <a:spcPts val="0"/>
              </a:spcAft>
              <a:buClr>
                <a:schemeClr val="lt1"/>
              </a:buClr>
              <a:buSzPts val="2500"/>
              <a:buNone/>
              <a:defRPr>
                <a:solidFill>
                  <a:schemeClr val="lt1"/>
                </a:solidFill>
              </a:defRPr>
            </a:lvl5pPr>
            <a:lvl6pPr lvl="5">
              <a:spcBef>
                <a:spcPts val="0"/>
              </a:spcBef>
              <a:spcAft>
                <a:spcPts val="0"/>
              </a:spcAft>
              <a:buClr>
                <a:schemeClr val="lt1"/>
              </a:buClr>
              <a:buSzPts val="2500"/>
              <a:buNone/>
              <a:defRPr>
                <a:solidFill>
                  <a:schemeClr val="lt1"/>
                </a:solidFill>
              </a:defRPr>
            </a:lvl6pPr>
            <a:lvl7pPr lvl="6">
              <a:spcBef>
                <a:spcPts val="0"/>
              </a:spcBef>
              <a:spcAft>
                <a:spcPts val="0"/>
              </a:spcAft>
              <a:buClr>
                <a:schemeClr val="lt1"/>
              </a:buClr>
              <a:buSzPts val="2500"/>
              <a:buNone/>
              <a:defRPr>
                <a:solidFill>
                  <a:schemeClr val="lt1"/>
                </a:solidFill>
              </a:defRPr>
            </a:lvl7pPr>
            <a:lvl8pPr lvl="7">
              <a:spcBef>
                <a:spcPts val="0"/>
              </a:spcBef>
              <a:spcAft>
                <a:spcPts val="0"/>
              </a:spcAft>
              <a:buClr>
                <a:schemeClr val="lt1"/>
              </a:buClr>
              <a:buSzPts val="2500"/>
              <a:buNone/>
              <a:defRPr>
                <a:solidFill>
                  <a:schemeClr val="lt1"/>
                </a:solidFill>
              </a:defRPr>
            </a:lvl8pPr>
            <a:lvl9pPr lvl="8">
              <a:spcBef>
                <a:spcPts val="0"/>
              </a:spcBef>
              <a:spcAft>
                <a:spcPts val="0"/>
              </a:spcAft>
              <a:buClr>
                <a:schemeClr val="lt1"/>
              </a:buClr>
              <a:buSzPts val="2500"/>
              <a:buNone/>
              <a:defRPr>
                <a:solidFill>
                  <a:schemeClr val="lt1"/>
                </a:solidFill>
              </a:defRPr>
            </a:lvl9pPr>
          </a:lstStyle>
          <a:p>
            <a:endParaRPr/>
          </a:p>
        </p:txBody>
      </p:sp>
      <p:sp>
        <p:nvSpPr>
          <p:cNvPr id="153" name="Google Shape;153;p24"/>
          <p:cNvSpPr txBox="1">
            <a:spLocks noGrp="1"/>
          </p:cNvSpPr>
          <p:nvPr>
            <p:ph type="body" idx="1"/>
          </p:nvPr>
        </p:nvSpPr>
        <p:spPr>
          <a:xfrm>
            <a:off x="888729" y="3007727"/>
            <a:ext cx="4482400" cy="1502400"/>
          </a:xfrm>
          <a:prstGeom prst="rect">
            <a:avLst/>
          </a:prstGeom>
          <a:noFill/>
          <a:ln>
            <a:noFill/>
          </a:ln>
        </p:spPr>
        <p:txBody>
          <a:bodyPr spcFirstLastPara="1" wrap="square" lIns="68575" tIns="34275" rIns="68575" bIns="34275" anchor="t" anchorCtr="0">
            <a:noAutofit/>
          </a:bodyPr>
          <a:lstStyle>
            <a:lvl1pPr marL="609585" lvl="0" indent="-304792" algn="l">
              <a:lnSpc>
                <a:spcPct val="114000"/>
              </a:lnSpc>
              <a:spcBef>
                <a:spcPts val="1067"/>
              </a:spcBef>
              <a:spcAft>
                <a:spcPts val="0"/>
              </a:spcAft>
              <a:buClr>
                <a:schemeClr val="lt1"/>
              </a:buClr>
              <a:buSzPts val="1500"/>
              <a:buNone/>
              <a:defRPr sz="2000" b="0" i="0">
                <a:solidFill>
                  <a:schemeClr val="lt1"/>
                </a:solidFill>
                <a:latin typeface="Poppins"/>
                <a:ea typeface="Poppins"/>
                <a:cs typeface="Poppins"/>
                <a:sym typeface="Poppins"/>
              </a:defRPr>
            </a:lvl1pPr>
            <a:lvl2pPr marL="1219170" lvl="1" indent="-304792" algn="l">
              <a:lnSpc>
                <a:spcPct val="114000"/>
              </a:lnSpc>
              <a:spcBef>
                <a:spcPts val="533"/>
              </a:spcBef>
              <a:spcAft>
                <a:spcPts val="0"/>
              </a:spcAft>
              <a:buClr>
                <a:schemeClr val="lt1"/>
              </a:buClr>
              <a:buSzPts val="1500"/>
              <a:buNone/>
              <a:defRPr sz="2000" b="1">
                <a:solidFill>
                  <a:schemeClr val="lt1"/>
                </a:solidFill>
              </a:defRPr>
            </a:lvl2pPr>
            <a:lvl3pPr marL="1828754" lvl="2" indent="-304792" algn="l">
              <a:lnSpc>
                <a:spcPct val="114000"/>
              </a:lnSpc>
              <a:spcBef>
                <a:spcPts val="533"/>
              </a:spcBef>
              <a:spcAft>
                <a:spcPts val="0"/>
              </a:spcAft>
              <a:buClr>
                <a:schemeClr val="lt1"/>
              </a:buClr>
              <a:buSzPts val="1400"/>
              <a:buNone/>
              <a:defRPr sz="1867" b="1">
                <a:solidFill>
                  <a:schemeClr val="lt1"/>
                </a:solidFill>
              </a:defRPr>
            </a:lvl3pPr>
            <a:lvl4pPr marL="2438339" lvl="3" indent="-304792" algn="l">
              <a:lnSpc>
                <a:spcPct val="114000"/>
              </a:lnSpc>
              <a:spcBef>
                <a:spcPts val="533"/>
              </a:spcBef>
              <a:spcAft>
                <a:spcPts val="0"/>
              </a:spcAft>
              <a:buClr>
                <a:schemeClr val="lt1"/>
              </a:buClr>
              <a:buSzPts val="1200"/>
              <a:buNone/>
              <a:defRPr sz="1600" b="1">
                <a:solidFill>
                  <a:schemeClr val="lt1"/>
                </a:solidFill>
              </a:defRPr>
            </a:lvl4pPr>
            <a:lvl5pPr marL="3047924" lvl="4" indent="-304792" algn="l">
              <a:lnSpc>
                <a:spcPct val="114000"/>
              </a:lnSpc>
              <a:spcBef>
                <a:spcPts val="533"/>
              </a:spcBef>
              <a:spcAft>
                <a:spcPts val="0"/>
              </a:spcAft>
              <a:buClr>
                <a:schemeClr val="lt1"/>
              </a:buClr>
              <a:buSzPts val="1200"/>
              <a:buNone/>
              <a:defRPr sz="1600" b="1">
                <a:solidFill>
                  <a:schemeClr val="lt1"/>
                </a:solidFill>
              </a:defRPr>
            </a:lvl5pPr>
            <a:lvl6pPr marL="3657509" lvl="5" indent="-304792" algn="l">
              <a:lnSpc>
                <a:spcPct val="90000"/>
              </a:lnSpc>
              <a:spcBef>
                <a:spcPts val="533"/>
              </a:spcBef>
              <a:spcAft>
                <a:spcPts val="0"/>
              </a:spcAft>
              <a:buClr>
                <a:schemeClr val="lt1"/>
              </a:buClr>
              <a:buSzPts val="1200"/>
              <a:buNone/>
              <a:defRPr sz="1600" b="1">
                <a:solidFill>
                  <a:schemeClr val="lt1"/>
                </a:solidFill>
              </a:defRPr>
            </a:lvl6pPr>
            <a:lvl7pPr marL="4267093" lvl="6" indent="-304792" algn="l">
              <a:lnSpc>
                <a:spcPct val="90000"/>
              </a:lnSpc>
              <a:spcBef>
                <a:spcPts val="533"/>
              </a:spcBef>
              <a:spcAft>
                <a:spcPts val="0"/>
              </a:spcAft>
              <a:buClr>
                <a:schemeClr val="lt1"/>
              </a:buClr>
              <a:buSzPts val="1200"/>
              <a:buNone/>
              <a:defRPr sz="1600" b="1">
                <a:solidFill>
                  <a:schemeClr val="lt1"/>
                </a:solidFill>
              </a:defRPr>
            </a:lvl7pPr>
            <a:lvl8pPr marL="4876678" lvl="7" indent="-304792" algn="l">
              <a:lnSpc>
                <a:spcPct val="90000"/>
              </a:lnSpc>
              <a:spcBef>
                <a:spcPts val="533"/>
              </a:spcBef>
              <a:spcAft>
                <a:spcPts val="0"/>
              </a:spcAft>
              <a:buClr>
                <a:schemeClr val="lt1"/>
              </a:buClr>
              <a:buSzPts val="1200"/>
              <a:buNone/>
              <a:defRPr sz="1600" b="1">
                <a:solidFill>
                  <a:schemeClr val="lt1"/>
                </a:solidFill>
              </a:defRPr>
            </a:lvl8pPr>
            <a:lvl9pPr marL="5486263" lvl="8" indent="-304792" algn="l">
              <a:lnSpc>
                <a:spcPct val="90000"/>
              </a:lnSpc>
              <a:spcBef>
                <a:spcPts val="533"/>
              </a:spcBef>
              <a:spcAft>
                <a:spcPts val="0"/>
              </a:spcAft>
              <a:buClr>
                <a:schemeClr val="lt1"/>
              </a:buClr>
              <a:buSzPts val="1200"/>
              <a:buNone/>
              <a:defRPr sz="1600" b="1">
                <a:solidFill>
                  <a:schemeClr val="lt1"/>
                </a:solidFill>
              </a:defRPr>
            </a:lvl9pPr>
          </a:lstStyle>
          <a:p>
            <a:endParaRPr/>
          </a:p>
        </p:txBody>
      </p:sp>
      <p:sp>
        <p:nvSpPr>
          <p:cNvPr id="154" name="Google Shape;154;p24"/>
          <p:cNvSpPr/>
          <p:nvPr/>
        </p:nvSpPr>
        <p:spPr>
          <a:xfrm rot="-5400000">
            <a:off x="6046133" y="674033"/>
            <a:ext cx="119200" cy="122608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Tree>
    <p:extLst>
      <p:ext uri="{BB962C8B-B14F-4D97-AF65-F5344CB8AC3E}">
        <p14:creationId xmlns:p14="http://schemas.microsoft.com/office/powerpoint/2010/main" val="260952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7_Custom Layout" preserve="1">
  <p:cSld name="7_Custom Layout">
    <p:bg>
      <p:bgPr>
        <a:gradFill>
          <a:gsLst>
            <a:gs pos="0">
              <a:srgbClr val="020B31"/>
            </a:gs>
            <a:gs pos="100000">
              <a:srgbClr val="001848"/>
            </a:gs>
          </a:gsLst>
          <a:lin ang="5400012" scaled="0"/>
        </a:gradFill>
        <a:effectLst/>
      </p:bgPr>
    </p:bg>
    <p:spTree>
      <p:nvGrpSpPr>
        <p:cNvPr id="1" name="Shape 155"/>
        <p:cNvGrpSpPr/>
        <p:nvPr/>
      </p:nvGrpSpPr>
      <p:grpSpPr>
        <a:xfrm>
          <a:off x="0" y="0"/>
          <a:ext cx="0" cy="0"/>
          <a:chOff x="0" y="0"/>
          <a:chExt cx="0" cy="0"/>
        </a:xfrm>
      </p:grpSpPr>
      <p:sp>
        <p:nvSpPr>
          <p:cNvPr id="156" name="Google Shape;156;p25"/>
          <p:cNvSpPr/>
          <p:nvPr/>
        </p:nvSpPr>
        <p:spPr>
          <a:xfrm>
            <a:off x="423333" y="6463967"/>
            <a:ext cx="11364800" cy="195200"/>
          </a:xfrm>
          <a:prstGeom prst="rect">
            <a:avLst/>
          </a:prstGeom>
          <a:solidFill>
            <a:srgbClr val="01184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pic>
        <p:nvPicPr>
          <p:cNvPr id="157" name="Google Shape;157;p25" title="mtlogowhite.png"/>
          <p:cNvPicPr preferRelativeResize="0"/>
          <p:nvPr/>
        </p:nvPicPr>
        <p:blipFill>
          <a:blip r:embed="rId2">
            <a:alphaModFix/>
          </a:blip>
          <a:stretch>
            <a:fillRect/>
          </a:stretch>
        </p:blipFill>
        <p:spPr>
          <a:xfrm>
            <a:off x="1029061" y="1067701"/>
            <a:ext cx="1606800" cy="195367"/>
          </a:xfrm>
          <a:prstGeom prst="rect">
            <a:avLst/>
          </a:prstGeom>
          <a:noFill/>
          <a:ln>
            <a:noFill/>
          </a:ln>
        </p:spPr>
      </p:pic>
      <p:pic>
        <p:nvPicPr>
          <p:cNvPr id="158" name="Google Shape;158;p25"/>
          <p:cNvPicPr preferRelativeResize="0"/>
          <p:nvPr/>
        </p:nvPicPr>
        <p:blipFill rotWithShape="1">
          <a:blip r:embed="rId3">
            <a:alphaModFix/>
          </a:blip>
          <a:srcRect l="57589" t="13284" r="7354" b="15485"/>
          <a:stretch/>
        </p:blipFill>
        <p:spPr>
          <a:xfrm>
            <a:off x="7022367" y="911400"/>
            <a:ext cx="4273200" cy="4885600"/>
          </a:xfrm>
          <a:prstGeom prst="roundRect">
            <a:avLst>
              <a:gd name="adj" fmla="val 8741"/>
            </a:avLst>
          </a:prstGeom>
          <a:noFill/>
          <a:ln>
            <a:noFill/>
          </a:ln>
        </p:spPr>
      </p:pic>
      <p:sp>
        <p:nvSpPr>
          <p:cNvPr id="159" name="Google Shape;159;p25"/>
          <p:cNvSpPr txBox="1">
            <a:spLocks noGrp="1"/>
          </p:cNvSpPr>
          <p:nvPr>
            <p:ph type="title"/>
          </p:nvPr>
        </p:nvSpPr>
        <p:spPr>
          <a:xfrm>
            <a:off x="876029" y="2210375"/>
            <a:ext cx="5909200" cy="606000"/>
          </a:xfrm>
          <a:prstGeom prst="rect">
            <a:avLst/>
          </a:prstGeom>
          <a:noFill/>
          <a:ln>
            <a:noFill/>
          </a:ln>
        </p:spPr>
        <p:txBody>
          <a:bodyPr spcFirstLastPara="1" wrap="square" lIns="68575" tIns="34275" rIns="68575" bIns="34275" anchor="b" anchorCtr="0">
            <a:normAutofit/>
          </a:bodyPr>
          <a:lstStyle>
            <a:lvl1pPr lvl="0" algn="l">
              <a:lnSpc>
                <a:spcPct val="108333"/>
              </a:lnSpc>
              <a:spcBef>
                <a:spcPts val="0"/>
              </a:spcBef>
              <a:spcAft>
                <a:spcPts val="0"/>
              </a:spcAft>
              <a:buClr>
                <a:schemeClr val="lt1"/>
              </a:buClr>
              <a:buSzPts val="3600"/>
              <a:buFont typeface="Poppins SemiBold"/>
              <a:buNone/>
              <a:defRPr sz="4800">
                <a:solidFill>
                  <a:schemeClr val="lt1"/>
                </a:solidFill>
              </a:defRPr>
            </a:lvl1pPr>
            <a:lvl2pPr lvl="1">
              <a:spcBef>
                <a:spcPts val="0"/>
              </a:spcBef>
              <a:spcAft>
                <a:spcPts val="0"/>
              </a:spcAft>
              <a:buClr>
                <a:schemeClr val="lt1"/>
              </a:buClr>
              <a:buSzPts val="2500"/>
              <a:buNone/>
              <a:defRPr>
                <a:solidFill>
                  <a:schemeClr val="lt1"/>
                </a:solidFill>
              </a:defRPr>
            </a:lvl2pPr>
            <a:lvl3pPr lvl="2">
              <a:spcBef>
                <a:spcPts val="0"/>
              </a:spcBef>
              <a:spcAft>
                <a:spcPts val="0"/>
              </a:spcAft>
              <a:buClr>
                <a:schemeClr val="lt1"/>
              </a:buClr>
              <a:buSzPts val="2500"/>
              <a:buNone/>
              <a:defRPr>
                <a:solidFill>
                  <a:schemeClr val="lt1"/>
                </a:solidFill>
              </a:defRPr>
            </a:lvl3pPr>
            <a:lvl4pPr lvl="3">
              <a:spcBef>
                <a:spcPts val="0"/>
              </a:spcBef>
              <a:spcAft>
                <a:spcPts val="0"/>
              </a:spcAft>
              <a:buClr>
                <a:schemeClr val="lt1"/>
              </a:buClr>
              <a:buSzPts val="2500"/>
              <a:buNone/>
              <a:defRPr>
                <a:solidFill>
                  <a:schemeClr val="lt1"/>
                </a:solidFill>
              </a:defRPr>
            </a:lvl4pPr>
            <a:lvl5pPr lvl="4">
              <a:spcBef>
                <a:spcPts val="0"/>
              </a:spcBef>
              <a:spcAft>
                <a:spcPts val="0"/>
              </a:spcAft>
              <a:buClr>
                <a:schemeClr val="lt1"/>
              </a:buClr>
              <a:buSzPts val="2500"/>
              <a:buNone/>
              <a:defRPr>
                <a:solidFill>
                  <a:schemeClr val="lt1"/>
                </a:solidFill>
              </a:defRPr>
            </a:lvl5pPr>
            <a:lvl6pPr lvl="5">
              <a:spcBef>
                <a:spcPts val="0"/>
              </a:spcBef>
              <a:spcAft>
                <a:spcPts val="0"/>
              </a:spcAft>
              <a:buClr>
                <a:schemeClr val="lt1"/>
              </a:buClr>
              <a:buSzPts val="2500"/>
              <a:buNone/>
              <a:defRPr>
                <a:solidFill>
                  <a:schemeClr val="lt1"/>
                </a:solidFill>
              </a:defRPr>
            </a:lvl6pPr>
            <a:lvl7pPr lvl="6">
              <a:spcBef>
                <a:spcPts val="0"/>
              </a:spcBef>
              <a:spcAft>
                <a:spcPts val="0"/>
              </a:spcAft>
              <a:buClr>
                <a:schemeClr val="lt1"/>
              </a:buClr>
              <a:buSzPts val="2500"/>
              <a:buNone/>
              <a:defRPr>
                <a:solidFill>
                  <a:schemeClr val="lt1"/>
                </a:solidFill>
              </a:defRPr>
            </a:lvl7pPr>
            <a:lvl8pPr lvl="7">
              <a:spcBef>
                <a:spcPts val="0"/>
              </a:spcBef>
              <a:spcAft>
                <a:spcPts val="0"/>
              </a:spcAft>
              <a:buClr>
                <a:schemeClr val="lt1"/>
              </a:buClr>
              <a:buSzPts val="2500"/>
              <a:buNone/>
              <a:defRPr>
                <a:solidFill>
                  <a:schemeClr val="lt1"/>
                </a:solidFill>
              </a:defRPr>
            </a:lvl8pPr>
            <a:lvl9pPr lvl="8">
              <a:spcBef>
                <a:spcPts val="0"/>
              </a:spcBef>
              <a:spcAft>
                <a:spcPts val="0"/>
              </a:spcAft>
              <a:buClr>
                <a:schemeClr val="lt1"/>
              </a:buClr>
              <a:buSzPts val="2500"/>
              <a:buNone/>
              <a:defRPr>
                <a:solidFill>
                  <a:schemeClr val="lt1"/>
                </a:solidFill>
              </a:defRPr>
            </a:lvl9pPr>
          </a:lstStyle>
          <a:p>
            <a:endParaRPr/>
          </a:p>
        </p:txBody>
      </p:sp>
      <p:sp>
        <p:nvSpPr>
          <p:cNvPr id="160" name="Google Shape;160;p25"/>
          <p:cNvSpPr txBox="1">
            <a:spLocks noGrp="1"/>
          </p:cNvSpPr>
          <p:nvPr>
            <p:ph type="body" idx="1"/>
          </p:nvPr>
        </p:nvSpPr>
        <p:spPr>
          <a:xfrm>
            <a:off x="888729" y="3007727"/>
            <a:ext cx="4482400" cy="1502400"/>
          </a:xfrm>
          <a:prstGeom prst="rect">
            <a:avLst/>
          </a:prstGeom>
          <a:noFill/>
          <a:ln>
            <a:noFill/>
          </a:ln>
        </p:spPr>
        <p:txBody>
          <a:bodyPr spcFirstLastPara="1" wrap="square" lIns="68575" tIns="34275" rIns="68575" bIns="34275" anchor="t" anchorCtr="0">
            <a:noAutofit/>
          </a:bodyPr>
          <a:lstStyle>
            <a:lvl1pPr marL="609585" lvl="0" indent="-304792" algn="l">
              <a:lnSpc>
                <a:spcPct val="114000"/>
              </a:lnSpc>
              <a:spcBef>
                <a:spcPts val="1067"/>
              </a:spcBef>
              <a:spcAft>
                <a:spcPts val="0"/>
              </a:spcAft>
              <a:buClr>
                <a:schemeClr val="lt1"/>
              </a:buClr>
              <a:buSzPts val="1500"/>
              <a:buNone/>
              <a:defRPr sz="2000" i="0">
                <a:solidFill>
                  <a:schemeClr val="lt1"/>
                </a:solidFill>
              </a:defRPr>
            </a:lvl1pPr>
            <a:lvl2pPr marL="1219170" lvl="1" indent="-304792" algn="l">
              <a:lnSpc>
                <a:spcPct val="114000"/>
              </a:lnSpc>
              <a:spcBef>
                <a:spcPts val="533"/>
              </a:spcBef>
              <a:spcAft>
                <a:spcPts val="0"/>
              </a:spcAft>
              <a:buClr>
                <a:schemeClr val="lt1"/>
              </a:buClr>
              <a:buSzPts val="1500"/>
              <a:buNone/>
              <a:defRPr sz="2000">
                <a:solidFill>
                  <a:schemeClr val="lt1"/>
                </a:solidFill>
              </a:defRPr>
            </a:lvl2pPr>
            <a:lvl3pPr marL="1828754" lvl="2" indent="-304792" algn="l">
              <a:lnSpc>
                <a:spcPct val="114000"/>
              </a:lnSpc>
              <a:spcBef>
                <a:spcPts val="533"/>
              </a:spcBef>
              <a:spcAft>
                <a:spcPts val="0"/>
              </a:spcAft>
              <a:buClr>
                <a:schemeClr val="lt1"/>
              </a:buClr>
              <a:buSzPts val="1400"/>
              <a:buNone/>
              <a:defRPr sz="1867">
                <a:solidFill>
                  <a:schemeClr val="lt1"/>
                </a:solidFill>
              </a:defRPr>
            </a:lvl3pPr>
            <a:lvl4pPr marL="2438339" lvl="3" indent="-304792" algn="l">
              <a:lnSpc>
                <a:spcPct val="114000"/>
              </a:lnSpc>
              <a:spcBef>
                <a:spcPts val="533"/>
              </a:spcBef>
              <a:spcAft>
                <a:spcPts val="0"/>
              </a:spcAft>
              <a:buClr>
                <a:schemeClr val="lt1"/>
              </a:buClr>
              <a:buSzPts val="1200"/>
              <a:buNone/>
              <a:defRPr sz="1600">
                <a:solidFill>
                  <a:schemeClr val="lt1"/>
                </a:solidFill>
              </a:defRPr>
            </a:lvl4pPr>
            <a:lvl5pPr marL="3047924" lvl="4" indent="-304792" algn="l">
              <a:lnSpc>
                <a:spcPct val="114000"/>
              </a:lnSpc>
              <a:spcBef>
                <a:spcPts val="533"/>
              </a:spcBef>
              <a:spcAft>
                <a:spcPts val="0"/>
              </a:spcAft>
              <a:buClr>
                <a:schemeClr val="lt1"/>
              </a:buClr>
              <a:buSzPts val="1200"/>
              <a:buNone/>
              <a:defRPr sz="1600">
                <a:solidFill>
                  <a:schemeClr val="lt1"/>
                </a:solidFill>
              </a:defRPr>
            </a:lvl5pPr>
            <a:lvl6pPr marL="3657509" lvl="5" indent="-304792" algn="l">
              <a:lnSpc>
                <a:spcPct val="90000"/>
              </a:lnSpc>
              <a:spcBef>
                <a:spcPts val="533"/>
              </a:spcBef>
              <a:spcAft>
                <a:spcPts val="0"/>
              </a:spcAft>
              <a:buClr>
                <a:schemeClr val="lt1"/>
              </a:buClr>
              <a:buSzPts val="1200"/>
              <a:buNone/>
              <a:defRPr sz="1600">
                <a:solidFill>
                  <a:schemeClr val="lt1"/>
                </a:solidFill>
              </a:defRPr>
            </a:lvl6pPr>
            <a:lvl7pPr marL="4267093" lvl="6" indent="-304792" algn="l">
              <a:lnSpc>
                <a:spcPct val="90000"/>
              </a:lnSpc>
              <a:spcBef>
                <a:spcPts val="533"/>
              </a:spcBef>
              <a:spcAft>
                <a:spcPts val="0"/>
              </a:spcAft>
              <a:buClr>
                <a:schemeClr val="lt1"/>
              </a:buClr>
              <a:buSzPts val="1200"/>
              <a:buNone/>
              <a:defRPr sz="1600">
                <a:solidFill>
                  <a:schemeClr val="lt1"/>
                </a:solidFill>
              </a:defRPr>
            </a:lvl7pPr>
            <a:lvl8pPr marL="4876678" lvl="7" indent="-304792" algn="l">
              <a:lnSpc>
                <a:spcPct val="90000"/>
              </a:lnSpc>
              <a:spcBef>
                <a:spcPts val="533"/>
              </a:spcBef>
              <a:spcAft>
                <a:spcPts val="0"/>
              </a:spcAft>
              <a:buClr>
                <a:schemeClr val="lt1"/>
              </a:buClr>
              <a:buSzPts val="1200"/>
              <a:buNone/>
              <a:defRPr sz="1600">
                <a:solidFill>
                  <a:schemeClr val="lt1"/>
                </a:solidFill>
              </a:defRPr>
            </a:lvl8pPr>
            <a:lvl9pPr marL="5486263" lvl="8" indent="-304792" algn="l">
              <a:lnSpc>
                <a:spcPct val="90000"/>
              </a:lnSpc>
              <a:spcBef>
                <a:spcPts val="533"/>
              </a:spcBef>
              <a:spcAft>
                <a:spcPts val="0"/>
              </a:spcAft>
              <a:buClr>
                <a:schemeClr val="lt1"/>
              </a:buClr>
              <a:buSzPts val="1200"/>
              <a:buNone/>
              <a:defRPr sz="1600">
                <a:solidFill>
                  <a:schemeClr val="lt1"/>
                </a:solidFill>
              </a:defRPr>
            </a:lvl9pPr>
          </a:lstStyle>
          <a:p>
            <a:endParaRPr/>
          </a:p>
        </p:txBody>
      </p:sp>
      <p:sp>
        <p:nvSpPr>
          <p:cNvPr id="161" name="Google Shape;161;p25"/>
          <p:cNvSpPr/>
          <p:nvPr/>
        </p:nvSpPr>
        <p:spPr>
          <a:xfrm rot="-5400000">
            <a:off x="6046133" y="674033"/>
            <a:ext cx="119200" cy="122608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Tree>
    <p:extLst>
      <p:ext uri="{BB962C8B-B14F-4D97-AF65-F5344CB8AC3E}">
        <p14:creationId xmlns:p14="http://schemas.microsoft.com/office/powerpoint/2010/main" val="663859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8_Custom Layout" preserve="1">
  <p:cSld name="8_Custom Layout">
    <p:bg>
      <p:bgPr>
        <a:gradFill>
          <a:gsLst>
            <a:gs pos="0">
              <a:srgbClr val="020B31"/>
            </a:gs>
            <a:gs pos="100000">
              <a:srgbClr val="001848"/>
            </a:gs>
          </a:gsLst>
          <a:lin ang="5400012" scaled="0"/>
        </a:gradFill>
        <a:effectLst/>
      </p:bgPr>
    </p:bg>
    <p:spTree>
      <p:nvGrpSpPr>
        <p:cNvPr id="1" name="Shape 162"/>
        <p:cNvGrpSpPr/>
        <p:nvPr/>
      </p:nvGrpSpPr>
      <p:grpSpPr>
        <a:xfrm>
          <a:off x="0" y="0"/>
          <a:ext cx="0" cy="0"/>
          <a:chOff x="0" y="0"/>
          <a:chExt cx="0" cy="0"/>
        </a:xfrm>
      </p:grpSpPr>
      <p:sp>
        <p:nvSpPr>
          <p:cNvPr id="163" name="Google Shape;163;p26"/>
          <p:cNvSpPr/>
          <p:nvPr/>
        </p:nvSpPr>
        <p:spPr>
          <a:xfrm>
            <a:off x="423333" y="6463967"/>
            <a:ext cx="11364800" cy="195200"/>
          </a:xfrm>
          <a:prstGeom prst="rect">
            <a:avLst/>
          </a:prstGeom>
          <a:solidFill>
            <a:srgbClr val="01184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pic>
        <p:nvPicPr>
          <p:cNvPr id="164" name="Google Shape;164;p26"/>
          <p:cNvPicPr preferRelativeResize="0"/>
          <p:nvPr/>
        </p:nvPicPr>
        <p:blipFill rotWithShape="1">
          <a:blip r:embed="rId2">
            <a:alphaModFix/>
          </a:blip>
          <a:srcRect l="57711" t="13719" r="7109" b="15709"/>
          <a:stretch/>
        </p:blipFill>
        <p:spPr>
          <a:xfrm>
            <a:off x="7037300" y="941300"/>
            <a:ext cx="4288000" cy="4840800"/>
          </a:xfrm>
          <a:prstGeom prst="roundRect">
            <a:avLst>
              <a:gd name="adj" fmla="val 7317"/>
            </a:avLst>
          </a:prstGeom>
          <a:noFill/>
          <a:ln>
            <a:noFill/>
          </a:ln>
        </p:spPr>
      </p:pic>
      <p:sp>
        <p:nvSpPr>
          <p:cNvPr id="165" name="Google Shape;165;p26"/>
          <p:cNvSpPr txBox="1">
            <a:spLocks noGrp="1"/>
          </p:cNvSpPr>
          <p:nvPr>
            <p:ph type="title"/>
          </p:nvPr>
        </p:nvSpPr>
        <p:spPr>
          <a:xfrm>
            <a:off x="876029" y="2509199"/>
            <a:ext cx="5909200" cy="606000"/>
          </a:xfrm>
          <a:prstGeom prst="rect">
            <a:avLst/>
          </a:prstGeom>
          <a:noFill/>
          <a:ln>
            <a:noFill/>
          </a:ln>
        </p:spPr>
        <p:txBody>
          <a:bodyPr spcFirstLastPara="1" wrap="square" lIns="68575" tIns="34275" rIns="68575" bIns="34275" anchor="b" anchorCtr="0">
            <a:normAutofit/>
          </a:bodyPr>
          <a:lstStyle>
            <a:lvl1pPr lvl="0" algn="l">
              <a:lnSpc>
                <a:spcPct val="108333"/>
              </a:lnSpc>
              <a:spcBef>
                <a:spcPts val="0"/>
              </a:spcBef>
              <a:spcAft>
                <a:spcPts val="0"/>
              </a:spcAft>
              <a:buClr>
                <a:schemeClr val="lt1"/>
              </a:buClr>
              <a:buSzPts val="3600"/>
              <a:buFont typeface="Poppins SemiBold"/>
              <a:buNone/>
              <a:defRPr sz="4800">
                <a:solidFill>
                  <a:schemeClr val="lt1"/>
                </a:solidFill>
              </a:defRPr>
            </a:lvl1pPr>
            <a:lvl2pPr lvl="1">
              <a:spcBef>
                <a:spcPts val="0"/>
              </a:spcBef>
              <a:spcAft>
                <a:spcPts val="0"/>
              </a:spcAft>
              <a:buClr>
                <a:schemeClr val="lt1"/>
              </a:buClr>
              <a:buSzPts val="2500"/>
              <a:buNone/>
              <a:defRPr>
                <a:solidFill>
                  <a:schemeClr val="lt1"/>
                </a:solidFill>
              </a:defRPr>
            </a:lvl2pPr>
            <a:lvl3pPr lvl="2">
              <a:spcBef>
                <a:spcPts val="0"/>
              </a:spcBef>
              <a:spcAft>
                <a:spcPts val="0"/>
              </a:spcAft>
              <a:buClr>
                <a:schemeClr val="lt1"/>
              </a:buClr>
              <a:buSzPts val="2500"/>
              <a:buNone/>
              <a:defRPr>
                <a:solidFill>
                  <a:schemeClr val="lt1"/>
                </a:solidFill>
              </a:defRPr>
            </a:lvl3pPr>
            <a:lvl4pPr lvl="3">
              <a:spcBef>
                <a:spcPts val="0"/>
              </a:spcBef>
              <a:spcAft>
                <a:spcPts val="0"/>
              </a:spcAft>
              <a:buClr>
                <a:schemeClr val="lt1"/>
              </a:buClr>
              <a:buSzPts val="2500"/>
              <a:buNone/>
              <a:defRPr>
                <a:solidFill>
                  <a:schemeClr val="lt1"/>
                </a:solidFill>
              </a:defRPr>
            </a:lvl4pPr>
            <a:lvl5pPr lvl="4">
              <a:spcBef>
                <a:spcPts val="0"/>
              </a:spcBef>
              <a:spcAft>
                <a:spcPts val="0"/>
              </a:spcAft>
              <a:buClr>
                <a:schemeClr val="lt1"/>
              </a:buClr>
              <a:buSzPts val="2500"/>
              <a:buNone/>
              <a:defRPr>
                <a:solidFill>
                  <a:schemeClr val="lt1"/>
                </a:solidFill>
              </a:defRPr>
            </a:lvl5pPr>
            <a:lvl6pPr lvl="5">
              <a:spcBef>
                <a:spcPts val="0"/>
              </a:spcBef>
              <a:spcAft>
                <a:spcPts val="0"/>
              </a:spcAft>
              <a:buClr>
                <a:schemeClr val="lt1"/>
              </a:buClr>
              <a:buSzPts val="2500"/>
              <a:buNone/>
              <a:defRPr>
                <a:solidFill>
                  <a:schemeClr val="lt1"/>
                </a:solidFill>
              </a:defRPr>
            </a:lvl6pPr>
            <a:lvl7pPr lvl="6">
              <a:spcBef>
                <a:spcPts val="0"/>
              </a:spcBef>
              <a:spcAft>
                <a:spcPts val="0"/>
              </a:spcAft>
              <a:buClr>
                <a:schemeClr val="lt1"/>
              </a:buClr>
              <a:buSzPts val="2500"/>
              <a:buNone/>
              <a:defRPr>
                <a:solidFill>
                  <a:schemeClr val="lt1"/>
                </a:solidFill>
              </a:defRPr>
            </a:lvl7pPr>
            <a:lvl8pPr lvl="7">
              <a:spcBef>
                <a:spcPts val="0"/>
              </a:spcBef>
              <a:spcAft>
                <a:spcPts val="0"/>
              </a:spcAft>
              <a:buClr>
                <a:schemeClr val="lt1"/>
              </a:buClr>
              <a:buSzPts val="2500"/>
              <a:buNone/>
              <a:defRPr>
                <a:solidFill>
                  <a:schemeClr val="lt1"/>
                </a:solidFill>
              </a:defRPr>
            </a:lvl8pPr>
            <a:lvl9pPr lvl="8">
              <a:spcBef>
                <a:spcPts val="0"/>
              </a:spcBef>
              <a:spcAft>
                <a:spcPts val="0"/>
              </a:spcAft>
              <a:buClr>
                <a:schemeClr val="lt1"/>
              </a:buClr>
              <a:buSzPts val="2500"/>
              <a:buNone/>
              <a:defRPr>
                <a:solidFill>
                  <a:schemeClr val="lt1"/>
                </a:solidFill>
              </a:defRPr>
            </a:lvl9pPr>
          </a:lstStyle>
          <a:p>
            <a:endParaRPr/>
          </a:p>
        </p:txBody>
      </p:sp>
      <p:pic>
        <p:nvPicPr>
          <p:cNvPr id="166" name="Google Shape;166;p26" title="mtlogowhite.png"/>
          <p:cNvPicPr preferRelativeResize="0"/>
          <p:nvPr/>
        </p:nvPicPr>
        <p:blipFill>
          <a:blip r:embed="rId3">
            <a:alphaModFix/>
          </a:blip>
          <a:stretch>
            <a:fillRect/>
          </a:stretch>
        </p:blipFill>
        <p:spPr>
          <a:xfrm>
            <a:off x="1029061" y="1067701"/>
            <a:ext cx="1606800" cy="195367"/>
          </a:xfrm>
          <a:prstGeom prst="rect">
            <a:avLst/>
          </a:prstGeom>
          <a:noFill/>
          <a:ln>
            <a:noFill/>
          </a:ln>
        </p:spPr>
      </p:pic>
      <p:sp>
        <p:nvSpPr>
          <p:cNvPr id="167" name="Google Shape;167;p26"/>
          <p:cNvSpPr txBox="1">
            <a:spLocks noGrp="1"/>
          </p:cNvSpPr>
          <p:nvPr>
            <p:ph type="body" idx="1"/>
          </p:nvPr>
        </p:nvSpPr>
        <p:spPr>
          <a:xfrm>
            <a:off x="888729" y="3306551"/>
            <a:ext cx="4482400" cy="1502400"/>
          </a:xfrm>
          <a:prstGeom prst="rect">
            <a:avLst/>
          </a:prstGeom>
          <a:noFill/>
          <a:ln>
            <a:noFill/>
          </a:ln>
        </p:spPr>
        <p:txBody>
          <a:bodyPr spcFirstLastPara="1" wrap="square" lIns="68575" tIns="34275" rIns="68575" bIns="34275" anchor="t" anchorCtr="0">
            <a:noAutofit/>
          </a:bodyPr>
          <a:lstStyle>
            <a:lvl1pPr marL="609585" lvl="0" indent="-304792" algn="l">
              <a:lnSpc>
                <a:spcPct val="114000"/>
              </a:lnSpc>
              <a:spcBef>
                <a:spcPts val="1067"/>
              </a:spcBef>
              <a:spcAft>
                <a:spcPts val="0"/>
              </a:spcAft>
              <a:buClr>
                <a:schemeClr val="lt1"/>
              </a:buClr>
              <a:buSzPts val="1500"/>
              <a:buNone/>
              <a:defRPr sz="2000" i="0">
                <a:solidFill>
                  <a:schemeClr val="lt1"/>
                </a:solidFill>
              </a:defRPr>
            </a:lvl1pPr>
            <a:lvl2pPr marL="1219170" lvl="1" indent="-304792" algn="l">
              <a:lnSpc>
                <a:spcPct val="114000"/>
              </a:lnSpc>
              <a:spcBef>
                <a:spcPts val="533"/>
              </a:spcBef>
              <a:spcAft>
                <a:spcPts val="0"/>
              </a:spcAft>
              <a:buClr>
                <a:schemeClr val="lt1"/>
              </a:buClr>
              <a:buSzPts val="1500"/>
              <a:buNone/>
              <a:defRPr sz="2000">
                <a:solidFill>
                  <a:schemeClr val="lt1"/>
                </a:solidFill>
              </a:defRPr>
            </a:lvl2pPr>
            <a:lvl3pPr marL="1828754" lvl="2" indent="-304792" algn="l">
              <a:lnSpc>
                <a:spcPct val="114000"/>
              </a:lnSpc>
              <a:spcBef>
                <a:spcPts val="533"/>
              </a:spcBef>
              <a:spcAft>
                <a:spcPts val="0"/>
              </a:spcAft>
              <a:buClr>
                <a:schemeClr val="lt1"/>
              </a:buClr>
              <a:buSzPts val="1400"/>
              <a:buNone/>
              <a:defRPr sz="1867">
                <a:solidFill>
                  <a:schemeClr val="lt1"/>
                </a:solidFill>
              </a:defRPr>
            </a:lvl3pPr>
            <a:lvl4pPr marL="2438339" lvl="3" indent="-304792" algn="l">
              <a:lnSpc>
                <a:spcPct val="114000"/>
              </a:lnSpc>
              <a:spcBef>
                <a:spcPts val="533"/>
              </a:spcBef>
              <a:spcAft>
                <a:spcPts val="0"/>
              </a:spcAft>
              <a:buClr>
                <a:schemeClr val="lt1"/>
              </a:buClr>
              <a:buSzPts val="1200"/>
              <a:buNone/>
              <a:defRPr sz="1600">
                <a:solidFill>
                  <a:schemeClr val="lt1"/>
                </a:solidFill>
              </a:defRPr>
            </a:lvl4pPr>
            <a:lvl5pPr marL="3047924" lvl="4" indent="-304792" algn="l">
              <a:lnSpc>
                <a:spcPct val="114000"/>
              </a:lnSpc>
              <a:spcBef>
                <a:spcPts val="533"/>
              </a:spcBef>
              <a:spcAft>
                <a:spcPts val="0"/>
              </a:spcAft>
              <a:buClr>
                <a:schemeClr val="lt1"/>
              </a:buClr>
              <a:buSzPts val="1200"/>
              <a:buNone/>
              <a:defRPr sz="1600">
                <a:solidFill>
                  <a:schemeClr val="lt1"/>
                </a:solidFill>
              </a:defRPr>
            </a:lvl5pPr>
            <a:lvl6pPr marL="3657509" lvl="5" indent="-304792" algn="l">
              <a:lnSpc>
                <a:spcPct val="90000"/>
              </a:lnSpc>
              <a:spcBef>
                <a:spcPts val="533"/>
              </a:spcBef>
              <a:spcAft>
                <a:spcPts val="0"/>
              </a:spcAft>
              <a:buClr>
                <a:schemeClr val="lt1"/>
              </a:buClr>
              <a:buSzPts val="1200"/>
              <a:buNone/>
              <a:defRPr sz="1600">
                <a:solidFill>
                  <a:schemeClr val="lt1"/>
                </a:solidFill>
              </a:defRPr>
            </a:lvl6pPr>
            <a:lvl7pPr marL="4267093" lvl="6" indent="-304792" algn="l">
              <a:lnSpc>
                <a:spcPct val="90000"/>
              </a:lnSpc>
              <a:spcBef>
                <a:spcPts val="533"/>
              </a:spcBef>
              <a:spcAft>
                <a:spcPts val="0"/>
              </a:spcAft>
              <a:buClr>
                <a:schemeClr val="lt1"/>
              </a:buClr>
              <a:buSzPts val="1200"/>
              <a:buNone/>
              <a:defRPr sz="1600">
                <a:solidFill>
                  <a:schemeClr val="lt1"/>
                </a:solidFill>
              </a:defRPr>
            </a:lvl7pPr>
            <a:lvl8pPr marL="4876678" lvl="7" indent="-304792" algn="l">
              <a:lnSpc>
                <a:spcPct val="90000"/>
              </a:lnSpc>
              <a:spcBef>
                <a:spcPts val="533"/>
              </a:spcBef>
              <a:spcAft>
                <a:spcPts val="0"/>
              </a:spcAft>
              <a:buClr>
                <a:schemeClr val="lt1"/>
              </a:buClr>
              <a:buSzPts val="1200"/>
              <a:buNone/>
              <a:defRPr sz="1600">
                <a:solidFill>
                  <a:schemeClr val="lt1"/>
                </a:solidFill>
              </a:defRPr>
            </a:lvl8pPr>
            <a:lvl9pPr marL="5486263" lvl="8" indent="-304792" algn="l">
              <a:lnSpc>
                <a:spcPct val="90000"/>
              </a:lnSpc>
              <a:spcBef>
                <a:spcPts val="533"/>
              </a:spcBef>
              <a:spcAft>
                <a:spcPts val="0"/>
              </a:spcAft>
              <a:buClr>
                <a:schemeClr val="lt1"/>
              </a:buClr>
              <a:buSzPts val="1200"/>
              <a:buNone/>
              <a:defRPr sz="1600">
                <a:solidFill>
                  <a:schemeClr val="lt1"/>
                </a:solidFill>
              </a:defRPr>
            </a:lvl9pPr>
          </a:lstStyle>
          <a:p>
            <a:endParaRPr/>
          </a:p>
        </p:txBody>
      </p:sp>
      <p:sp>
        <p:nvSpPr>
          <p:cNvPr id="168" name="Google Shape;168;p26"/>
          <p:cNvSpPr/>
          <p:nvPr/>
        </p:nvSpPr>
        <p:spPr>
          <a:xfrm rot="-5400000">
            <a:off x="6046133" y="674033"/>
            <a:ext cx="119200" cy="122608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Tree>
    <p:extLst>
      <p:ext uri="{BB962C8B-B14F-4D97-AF65-F5344CB8AC3E}">
        <p14:creationId xmlns:p14="http://schemas.microsoft.com/office/powerpoint/2010/main" val="2192496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0_Section Header People 2" preserve="1">
  <p:cSld name="10_Section Header People 2">
    <p:bg>
      <p:bgPr>
        <a:gradFill>
          <a:gsLst>
            <a:gs pos="0">
              <a:srgbClr val="020B31"/>
            </a:gs>
            <a:gs pos="100000">
              <a:srgbClr val="001848"/>
            </a:gs>
          </a:gsLst>
          <a:lin ang="5400012" scaled="0"/>
        </a:gradFill>
        <a:effectLst/>
      </p:bgPr>
    </p:bg>
    <p:spTree>
      <p:nvGrpSpPr>
        <p:cNvPr id="1" name="Shape 169"/>
        <p:cNvGrpSpPr/>
        <p:nvPr/>
      </p:nvGrpSpPr>
      <p:grpSpPr>
        <a:xfrm>
          <a:off x="0" y="0"/>
          <a:ext cx="0" cy="0"/>
          <a:chOff x="0" y="0"/>
          <a:chExt cx="0" cy="0"/>
        </a:xfrm>
      </p:grpSpPr>
      <p:sp>
        <p:nvSpPr>
          <p:cNvPr id="170" name="Google Shape;170;p27"/>
          <p:cNvSpPr/>
          <p:nvPr/>
        </p:nvSpPr>
        <p:spPr>
          <a:xfrm rot="-5400000">
            <a:off x="6046133" y="674033"/>
            <a:ext cx="119200" cy="122608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
        <p:nvSpPr>
          <p:cNvPr id="171" name="Google Shape;171;p27"/>
          <p:cNvSpPr txBox="1">
            <a:spLocks noGrp="1"/>
          </p:cNvSpPr>
          <p:nvPr>
            <p:ph type="title"/>
          </p:nvPr>
        </p:nvSpPr>
        <p:spPr>
          <a:xfrm>
            <a:off x="831851" y="2001033"/>
            <a:ext cx="5757600" cy="22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lt1"/>
              </a:buClr>
              <a:buSzPts val="3000"/>
              <a:buFont typeface="Poppins SemiBold"/>
              <a:buNone/>
              <a:defRPr sz="4000" b="1" i="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2500"/>
              <a:buNone/>
              <a:defRPr>
                <a:solidFill>
                  <a:schemeClr val="lt1"/>
                </a:solidFill>
              </a:defRPr>
            </a:lvl2pPr>
            <a:lvl3pPr lvl="2">
              <a:spcBef>
                <a:spcPts val="0"/>
              </a:spcBef>
              <a:spcAft>
                <a:spcPts val="0"/>
              </a:spcAft>
              <a:buClr>
                <a:schemeClr val="lt1"/>
              </a:buClr>
              <a:buSzPts val="2500"/>
              <a:buNone/>
              <a:defRPr>
                <a:solidFill>
                  <a:schemeClr val="lt1"/>
                </a:solidFill>
              </a:defRPr>
            </a:lvl3pPr>
            <a:lvl4pPr lvl="3">
              <a:spcBef>
                <a:spcPts val="0"/>
              </a:spcBef>
              <a:spcAft>
                <a:spcPts val="0"/>
              </a:spcAft>
              <a:buClr>
                <a:schemeClr val="lt1"/>
              </a:buClr>
              <a:buSzPts val="2500"/>
              <a:buNone/>
              <a:defRPr>
                <a:solidFill>
                  <a:schemeClr val="lt1"/>
                </a:solidFill>
              </a:defRPr>
            </a:lvl4pPr>
            <a:lvl5pPr lvl="4">
              <a:spcBef>
                <a:spcPts val="0"/>
              </a:spcBef>
              <a:spcAft>
                <a:spcPts val="0"/>
              </a:spcAft>
              <a:buClr>
                <a:schemeClr val="lt1"/>
              </a:buClr>
              <a:buSzPts val="2500"/>
              <a:buNone/>
              <a:defRPr>
                <a:solidFill>
                  <a:schemeClr val="lt1"/>
                </a:solidFill>
              </a:defRPr>
            </a:lvl5pPr>
            <a:lvl6pPr lvl="5">
              <a:spcBef>
                <a:spcPts val="0"/>
              </a:spcBef>
              <a:spcAft>
                <a:spcPts val="0"/>
              </a:spcAft>
              <a:buClr>
                <a:schemeClr val="lt1"/>
              </a:buClr>
              <a:buSzPts val="2500"/>
              <a:buNone/>
              <a:defRPr>
                <a:solidFill>
                  <a:schemeClr val="lt1"/>
                </a:solidFill>
              </a:defRPr>
            </a:lvl6pPr>
            <a:lvl7pPr lvl="6">
              <a:spcBef>
                <a:spcPts val="0"/>
              </a:spcBef>
              <a:spcAft>
                <a:spcPts val="0"/>
              </a:spcAft>
              <a:buClr>
                <a:schemeClr val="lt1"/>
              </a:buClr>
              <a:buSzPts val="2500"/>
              <a:buNone/>
              <a:defRPr>
                <a:solidFill>
                  <a:schemeClr val="lt1"/>
                </a:solidFill>
              </a:defRPr>
            </a:lvl7pPr>
            <a:lvl8pPr lvl="7">
              <a:spcBef>
                <a:spcPts val="0"/>
              </a:spcBef>
              <a:spcAft>
                <a:spcPts val="0"/>
              </a:spcAft>
              <a:buClr>
                <a:schemeClr val="lt1"/>
              </a:buClr>
              <a:buSzPts val="2500"/>
              <a:buNone/>
              <a:defRPr>
                <a:solidFill>
                  <a:schemeClr val="lt1"/>
                </a:solidFill>
              </a:defRPr>
            </a:lvl8pPr>
            <a:lvl9pPr lvl="8">
              <a:spcBef>
                <a:spcPts val="0"/>
              </a:spcBef>
              <a:spcAft>
                <a:spcPts val="0"/>
              </a:spcAft>
              <a:buClr>
                <a:schemeClr val="lt1"/>
              </a:buClr>
              <a:buSzPts val="2500"/>
              <a:buNone/>
              <a:defRPr>
                <a:solidFill>
                  <a:schemeClr val="lt1"/>
                </a:solidFill>
              </a:defRPr>
            </a:lvl9pPr>
          </a:lstStyle>
          <a:p>
            <a:endParaRPr/>
          </a:p>
        </p:txBody>
      </p:sp>
      <p:pic>
        <p:nvPicPr>
          <p:cNvPr id="172" name="Google Shape;172;p27" title="mtlogowhite.png"/>
          <p:cNvPicPr preferRelativeResize="0"/>
          <p:nvPr/>
        </p:nvPicPr>
        <p:blipFill>
          <a:blip r:embed="rId2">
            <a:alphaModFix/>
          </a:blip>
          <a:stretch>
            <a:fillRect/>
          </a:stretch>
        </p:blipFill>
        <p:spPr>
          <a:xfrm>
            <a:off x="1029061" y="1067701"/>
            <a:ext cx="1606800" cy="195367"/>
          </a:xfrm>
          <a:prstGeom prst="rect">
            <a:avLst/>
          </a:prstGeom>
          <a:noFill/>
          <a:ln>
            <a:noFill/>
          </a:ln>
        </p:spPr>
      </p:pic>
      <p:sp>
        <p:nvSpPr>
          <p:cNvPr id="173" name="Google Shape;173;p27"/>
          <p:cNvSpPr/>
          <p:nvPr/>
        </p:nvSpPr>
        <p:spPr>
          <a:xfrm>
            <a:off x="423333" y="6463967"/>
            <a:ext cx="11364800" cy="195200"/>
          </a:xfrm>
          <a:prstGeom prst="rect">
            <a:avLst/>
          </a:prstGeom>
          <a:solidFill>
            <a:srgbClr val="01184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
        <p:nvSpPr>
          <p:cNvPr id="174" name="Google Shape;174;p27"/>
          <p:cNvSpPr txBox="1">
            <a:spLocks noGrp="1"/>
          </p:cNvSpPr>
          <p:nvPr>
            <p:ph type="body" idx="1"/>
          </p:nvPr>
        </p:nvSpPr>
        <p:spPr>
          <a:xfrm>
            <a:off x="831851" y="4589463"/>
            <a:ext cx="5757600" cy="1500000"/>
          </a:xfrm>
          <a:prstGeom prst="rect">
            <a:avLst/>
          </a:prstGeom>
          <a:noFill/>
          <a:ln>
            <a:noFill/>
          </a:ln>
        </p:spPr>
        <p:txBody>
          <a:bodyPr spcFirstLastPara="1" wrap="square" lIns="68575" tIns="34275" rIns="68575" bIns="34275" anchor="t" anchorCtr="0">
            <a:normAutofit/>
          </a:bodyPr>
          <a:lstStyle>
            <a:lvl1pPr marL="609585" lvl="0" indent="-304792" algn="l">
              <a:lnSpc>
                <a:spcPct val="114000"/>
              </a:lnSpc>
              <a:spcBef>
                <a:spcPts val="1067"/>
              </a:spcBef>
              <a:spcAft>
                <a:spcPts val="0"/>
              </a:spcAft>
              <a:buClr>
                <a:schemeClr val="lt1"/>
              </a:buClr>
              <a:buSzPts val="1200"/>
              <a:buNone/>
              <a:defRPr sz="1600" b="0" i="0">
                <a:solidFill>
                  <a:schemeClr val="lt1"/>
                </a:solidFill>
                <a:latin typeface="Poppins"/>
                <a:ea typeface="Poppins"/>
                <a:cs typeface="Poppins"/>
                <a:sym typeface="Poppins"/>
              </a:defRPr>
            </a:lvl1pPr>
            <a:lvl2pPr marL="1219170" lvl="1" indent="-304792" algn="l">
              <a:lnSpc>
                <a:spcPct val="114000"/>
              </a:lnSpc>
              <a:spcBef>
                <a:spcPts val="533"/>
              </a:spcBef>
              <a:spcAft>
                <a:spcPts val="0"/>
              </a:spcAft>
              <a:buClr>
                <a:schemeClr val="lt1"/>
              </a:buClr>
              <a:buSzPts val="1500"/>
              <a:buNone/>
              <a:defRPr sz="2000">
                <a:solidFill>
                  <a:schemeClr val="lt1"/>
                </a:solidFill>
              </a:defRPr>
            </a:lvl2pPr>
            <a:lvl3pPr marL="1828754" lvl="2" indent="-304792" algn="l">
              <a:lnSpc>
                <a:spcPct val="114000"/>
              </a:lnSpc>
              <a:spcBef>
                <a:spcPts val="533"/>
              </a:spcBef>
              <a:spcAft>
                <a:spcPts val="0"/>
              </a:spcAft>
              <a:buClr>
                <a:schemeClr val="lt1"/>
              </a:buClr>
              <a:buSzPts val="1400"/>
              <a:buNone/>
              <a:defRPr sz="1867">
                <a:solidFill>
                  <a:schemeClr val="lt1"/>
                </a:solidFill>
              </a:defRPr>
            </a:lvl3pPr>
            <a:lvl4pPr marL="2438339" lvl="3" indent="-304792" algn="l">
              <a:lnSpc>
                <a:spcPct val="114000"/>
              </a:lnSpc>
              <a:spcBef>
                <a:spcPts val="533"/>
              </a:spcBef>
              <a:spcAft>
                <a:spcPts val="0"/>
              </a:spcAft>
              <a:buClr>
                <a:schemeClr val="lt1"/>
              </a:buClr>
              <a:buSzPts val="1200"/>
              <a:buNone/>
              <a:defRPr sz="1600">
                <a:solidFill>
                  <a:schemeClr val="lt1"/>
                </a:solidFill>
              </a:defRPr>
            </a:lvl4pPr>
            <a:lvl5pPr marL="3047924" lvl="4" indent="-304792" algn="l">
              <a:lnSpc>
                <a:spcPct val="114000"/>
              </a:lnSpc>
              <a:spcBef>
                <a:spcPts val="533"/>
              </a:spcBef>
              <a:spcAft>
                <a:spcPts val="0"/>
              </a:spcAft>
              <a:buClr>
                <a:schemeClr val="lt1"/>
              </a:buClr>
              <a:buSzPts val="1200"/>
              <a:buNone/>
              <a:defRPr sz="1600">
                <a:solidFill>
                  <a:schemeClr val="lt1"/>
                </a:solidFill>
              </a:defRPr>
            </a:lvl5pPr>
            <a:lvl6pPr marL="3657509" lvl="5" indent="-304792" algn="l">
              <a:lnSpc>
                <a:spcPct val="90000"/>
              </a:lnSpc>
              <a:spcBef>
                <a:spcPts val="533"/>
              </a:spcBef>
              <a:spcAft>
                <a:spcPts val="0"/>
              </a:spcAft>
              <a:buClr>
                <a:schemeClr val="lt1"/>
              </a:buClr>
              <a:buSzPts val="1200"/>
              <a:buNone/>
              <a:defRPr sz="1600">
                <a:solidFill>
                  <a:schemeClr val="lt1"/>
                </a:solidFill>
              </a:defRPr>
            </a:lvl6pPr>
            <a:lvl7pPr marL="4267093" lvl="6" indent="-304792" algn="l">
              <a:lnSpc>
                <a:spcPct val="90000"/>
              </a:lnSpc>
              <a:spcBef>
                <a:spcPts val="533"/>
              </a:spcBef>
              <a:spcAft>
                <a:spcPts val="0"/>
              </a:spcAft>
              <a:buClr>
                <a:schemeClr val="lt1"/>
              </a:buClr>
              <a:buSzPts val="1200"/>
              <a:buNone/>
              <a:defRPr sz="1600">
                <a:solidFill>
                  <a:schemeClr val="lt1"/>
                </a:solidFill>
              </a:defRPr>
            </a:lvl7pPr>
            <a:lvl8pPr marL="4876678" lvl="7" indent="-304792" algn="l">
              <a:lnSpc>
                <a:spcPct val="90000"/>
              </a:lnSpc>
              <a:spcBef>
                <a:spcPts val="533"/>
              </a:spcBef>
              <a:spcAft>
                <a:spcPts val="0"/>
              </a:spcAft>
              <a:buClr>
                <a:schemeClr val="lt1"/>
              </a:buClr>
              <a:buSzPts val="1200"/>
              <a:buNone/>
              <a:defRPr sz="1600">
                <a:solidFill>
                  <a:schemeClr val="lt1"/>
                </a:solidFill>
              </a:defRPr>
            </a:lvl8pPr>
            <a:lvl9pPr marL="5486263" lvl="8" indent="-304792" algn="l">
              <a:lnSpc>
                <a:spcPct val="90000"/>
              </a:lnSpc>
              <a:spcBef>
                <a:spcPts val="533"/>
              </a:spcBef>
              <a:spcAft>
                <a:spcPts val="0"/>
              </a:spcAft>
              <a:buClr>
                <a:schemeClr val="lt1"/>
              </a:buClr>
              <a:buSzPts val="1200"/>
              <a:buNone/>
              <a:defRPr sz="1600">
                <a:solidFill>
                  <a:schemeClr val="lt1"/>
                </a:solidFill>
              </a:defRPr>
            </a:lvl9pPr>
          </a:lstStyle>
          <a:p>
            <a:endParaRPr/>
          </a:p>
        </p:txBody>
      </p:sp>
      <p:pic>
        <p:nvPicPr>
          <p:cNvPr id="175" name="Google Shape;175;p27" title="Riskguy.png"/>
          <p:cNvPicPr preferRelativeResize="0"/>
          <p:nvPr/>
        </p:nvPicPr>
        <p:blipFill>
          <a:blip r:embed="rId3">
            <a:alphaModFix/>
          </a:blip>
          <a:stretch>
            <a:fillRect/>
          </a:stretch>
        </p:blipFill>
        <p:spPr>
          <a:xfrm>
            <a:off x="6254784" y="830917"/>
            <a:ext cx="5196152" cy="5196152"/>
          </a:xfrm>
          <a:prstGeom prst="rect">
            <a:avLst/>
          </a:prstGeom>
          <a:noFill/>
          <a:ln>
            <a:noFill/>
          </a:ln>
        </p:spPr>
      </p:pic>
    </p:spTree>
    <p:extLst>
      <p:ext uri="{BB962C8B-B14F-4D97-AF65-F5344CB8AC3E}">
        <p14:creationId xmlns:p14="http://schemas.microsoft.com/office/powerpoint/2010/main" val="1157098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1_Section Header People 3" preserve="1">
  <p:cSld name="11_Section Header People 3">
    <p:bg>
      <p:bgPr>
        <a:gradFill>
          <a:gsLst>
            <a:gs pos="0">
              <a:srgbClr val="020B31"/>
            </a:gs>
            <a:gs pos="100000">
              <a:srgbClr val="001848"/>
            </a:gs>
          </a:gsLst>
          <a:lin ang="5400012" scaled="0"/>
        </a:gradFill>
        <a:effectLst/>
      </p:bgPr>
    </p:bg>
    <p:spTree>
      <p:nvGrpSpPr>
        <p:cNvPr id="1" name="Shape 176"/>
        <p:cNvGrpSpPr/>
        <p:nvPr/>
      </p:nvGrpSpPr>
      <p:grpSpPr>
        <a:xfrm>
          <a:off x="0" y="0"/>
          <a:ext cx="0" cy="0"/>
          <a:chOff x="0" y="0"/>
          <a:chExt cx="0" cy="0"/>
        </a:xfrm>
      </p:grpSpPr>
      <p:sp>
        <p:nvSpPr>
          <p:cNvPr id="177" name="Google Shape;177;p28"/>
          <p:cNvSpPr/>
          <p:nvPr/>
        </p:nvSpPr>
        <p:spPr>
          <a:xfrm rot="-5400000">
            <a:off x="6046133" y="674033"/>
            <a:ext cx="119200" cy="122608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
        <p:nvSpPr>
          <p:cNvPr id="178" name="Google Shape;178;p28"/>
          <p:cNvSpPr txBox="1">
            <a:spLocks noGrp="1"/>
          </p:cNvSpPr>
          <p:nvPr>
            <p:ph type="title"/>
          </p:nvPr>
        </p:nvSpPr>
        <p:spPr>
          <a:xfrm>
            <a:off x="831851" y="2001033"/>
            <a:ext cx="5757600" cy="22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lt1"/>
              </a:buClr>
              <a:buSzPts val="3000"/>
              <a:buFont typeface="Poppins SemiBold"/>
              <a:buNone/>
              <a:defRPr sz="4000" b="1" i="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2500"/>
              <a:buNone/>
              <a:defRPr>
                <a:solidFill>
                  <a:schemeClr val="lt1"/>
                </a:solidFill>
              </a:defRPr>
            </a:lvl2pPr>
            <a:lvl3pPr lvl="2">
              <a:spcBef>
                <a:spcPts val="0"/>
              </a:spcBef>
              <a:spcAft>
                <a:spcPts val="0"/>
              </a:spcAft>
              <a:buClr>
                <a:schemeClr val="lt1"/>
              </a:buClr>
              <a:buSzPts val="2500"/>
              <a:buNone/>
              <a:defRPr>
                <a:solidFill>
                  <a:schemeClr val="lt1"/>
                </a:solidFill>
              </a:defRPr>
            </a:lvl3pPr>
            <a:lvl4pPr lvl="3">
              <a:spcBef>
                <a:spcPts val="0"/>
              </a:spcBef>
              <a:spcAft>
                <a:spcPts val="0"/>
              </a:spcAft>
              <a:buClr>
                <a:schemeClr val="lt1"/>
              </a:buClr>
              <a:buSzPts val="2500"/>
              <a:buNone/>
              <a:defRPr>
                <a:solidFill>
                  <a:schemeClr val="lt1"/>
                </a:solidFill>
              </a:defRPr>
            </a:lvl4pPr>
            <a:lvl5pPr lvl="4">
              <a:spcBef>
                <a:spcPts val="0"/>
              </a:spcBef>
              <a:spcAft>
                <a:spcPts val="0"/>
              </a:spcAft>
              <a:buClr>
                <a:schemeClr val="lt1"/>
              </a:buClr>
              <a:buSzPts val="2500"/>
              <a:buNone/>
              <a:defRPr>
                <a:solidFill>
                  <a:schemeClr val="lt1"/>
                </a:solidFill>
              </a:defRPr>
            </a:lvl5pPr>
            <a:lvl6pPr lvl="5">
              <a:spcBef>
                <a:spcPts val="0"/>
              </a:spcBef>
              <a:spcAft>
                <a:spcPts val="0"/>
              </a:spcAft>
              <a:buClr>
                <a:schemeClr val="lt1"/>
              </a:buClr>
              <a:buSzPts val="2500"/>
              <a:buNone/>
              <a:defRPr>
                <a:solidFill>
                  <a:schemeClr val="lt1"/>
                </a:solidFill>
              </a:defRPr>
            </a:lvl6pPr>
            <a:lvl7pPr lvl="6">
              <a:spcBef>
                <a:spcPts val="0"/>
              </a:spcBef>
              <a:spcAft>
                <a:spcPts val="0"/>
              </a:spcAft>
              <a:buClr>
                <a:schemeClr val="lt1"/>
              </a:buClr>
              <a:buSzPts val="2500"/>
              <a:buNone/>
              <a:defRPr>
                <a:solidFill>
                  <a:schemeClr val="lt1"/>
                </a:solidFill>
              </a:defRPr>
            </a:lvl7pPr>
            <a:lvl8pPr lvl="7">
              <a:spcBef>
                <a:spcPts val="0"/>
              </a:spcBef>
              <a:spcAft>
                <a:spcPts val="0"/>
              </a:spcAft>
              <a:buClr>
                <a:schemeClr val="lt1"/>
              </a:buClr>
              <a:buSzPts val="2500"/>
              <a:buNone/>
              <a:defRPr>
                <a:solidFill>
                  <a:schemeClr val="lt1"/>
                </a:solidFill>
              </a:defRPr>
            </a:lvl8pPr>
            <a:lvl9pPr lvl="8">
              <a:spcBef>
                <a:spcPts val="0"/>
              </a:spcBef>
              <a:spcAft>
                <a:spcPts val="0"/>
              </a:spcAft>
              <a:buClr>
                <a:schemeClr val="lt1"/>
              </a:buClr>
              <a:buSzPts val="2500"/>
              <a:buNone/>
              <a:defRPr>
                <a:solidFill>
                  <a:schemeClr val="lt1"/>
                </a:solidFill>
              </a:defRPr>
            </a:lvl9pPr>
          </a:lstStyle>
          <a:p>
            <a:endParaRPr/>
          </a:p>
        </p:txBody>
      </p:sp>
      <p:pic>
        <p:nvPicPr>
          <p:cNvPr id="179" name="Google Shape;179;p28" title="mtlogowhite.png"/>
          <p:cNvPicPr preferRelativeResize="0"/>
          <p:nvPr/>
        </p:nvPicPr>
        <p:blipFill>
          <a:blip r:embed="rId2">
            <a:alphaModFix/>
          </a:blip>
          <a:stretch>
            <a:fillRect/>
          </a:stretch>
        </p:blipFill>
        <p:spPr>
          <a:xfrm>
            <a:off x="1029061" y="1067701"/>
            <a:ext cx="1606800" cy="195367"/>
          </a:xfrm>
          <a:prstGeom prst="rect">
            <a:avLst/>
          </a:prstGeom>
          <a:noFill/>
          <a:ln>
            <a:noFill/>
          </a:ln>
        </p:spPr>
      </p:pic>
      <p:sp>
        <p:nvSpPr>
          <p:cNvPr id="180" name="Google Shape;180;p28"/>
          <p:cNvSpPr/>
          <p:nvPr/>
        </p:nvSpPr>
        <p:spPr>
          <a:xfrm>
            <a:off x="423333" y="6463967"/>
            <a:ext cx="11364800" cy="195200"/>
          </a:xfrm>
          <a:prstGeom prst="rect">
            <a:avLst/>
          </a:prstGeom>
          <a:solidFill>
            <a:srgbClr val="01184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
        <p:nvSpPr>
          <p:cNvPr id="181" name="Google Shape;181;p28"/>
          <p:cNvSpPr txBox="1">
            <a:spLocks noGrp="1"/>
          </p:cNvSpPr>
          <p:nvPr>
            <p:ph type="body" idx="1"/>
          </p:nvPr>
        </p:nvSpPr>
        <p:spPr>
          <a:xfrm>
            <a:off x="831851" y="4589463"/>
            <a:ext cx="5757600" cy="1500000"/>
          </a:xfrm>
          <a:prstGeom prst="rect">
            <a:avLst/>
          </a:prstGeom>
          <a:noFill/>
          <a:ln>
            <a:noFill/>
          </a:ln>
        </p:spPr>
        <p:txBody>
          <a:bodyPr spcFirstLastPara="1" wrap="square" lIns="68575" tIns="34275" rIns="68575" bIns="34275" anchor="t" anchorCtr="0">
            <a:normAutofit/>
          </a:bodyPr>
          <a:lstStyle>
            <a:lvl1pPr marL="609585" lvl="0" indent="-304792" algn="l">
              <a:lnSpc>
                <a:spcPct val="114000"/>
              </a:lnSpc>
              <a:spcBef>
                <a:spcPts val="1067"/>
              </a:spcBef>
              <a:spcAft>
                <a:spcPts val="0"/>
              </a:spcAft>
              <a:buClr>
                <a:schemeClr val="lt1"/>
              </a:buClr>
              <a:buSzPts val="1200"/>
              <a:buNone/>
              <a:defRPr sz="1600" b="0" i="0">
                <a:solidFill>
                  <a:schemeClr val="lt1"/>
                </a:solidFill>
                <a:latin typeface="Poppins"/>
                <a:ea typeface="Poppins"/>
                <a:cs typeface="Poppins"/>
                <a:sym typeface="Poppins"/>
              </a:defRPr>
            </a:lvl1pPr>
            <a:lvl2pPr marL="1219170" lvl="1" indent="-304792" algn="l">
              <a:lnSpc>
                <a:spcPct val="114000"/>
              </a:lnSpc>
              <a:spcBef>
                <a:spcPts val="533"/>
              </a:spcBef>
              <a:spcAft>
                <a:spcPts val="0"/>
              </a:spcAft>
              <a:buClr>
                <a:schemeClr val="lt1"/>
              </a:buClr>
              <a:buSzPts val="1500"/>
              <a:buNone/>
              <a:defRPr sz="2000">
                <a:solidFill>
                  <a:schemeClr val="lt1"/>
                </a:solidFill>
              </a:defRPr>
            </a:lvl2pPr>
            <a:lvl3pPr marL="1828754" lvl="2" indent="-304792" algn="l">
              <a:lnSpc>
                <a:spcPct val="114000"/>
              </a:lnSpc>
              <a:spcBef>
                <a:spcPts val="533"/>
              </a:spcBef>
              <a:spcAft>
                <a:spcPts val="0"/>
              </a:spcAft>
              <a:buClr>
                <a:schemeClr val="lt1"/>
              </a:buClr>
              <a:buSzPts val="1400"/>
              <a:buNone/>
              <a:defRPr sz="1867">
                <a:solidFill>
                  <a:schemeClr val="lt1"/>
                </a:solidFill>
              </a:defRPr>
            </a:lvl3pPr>
            <a:lvl4pPr marL="2438339" lvl="3" indent="-304792" algn="l">
              <a:lnSpc>
                <a:spcPct val="114000"/>
              </a:lnSpc>
              <a:spcBef>
                <a:spcPts val="533"/>
              </a:spcBef>
              <a:spcAft>
                <a:spcPts val="0"/>
              </a:spcAft>
              <a:buClr>
                <a:schemeClr val="lt1"/>
              </a:buClr>
              <a:buSzPts val="1200"/>
              <a:buNone/>
              <a:defRPr sz="1600">
                <a:solidFill>
                  <a:schemeClr val="lt1"/>
                </a:solidFill>
              </a:defRPr>
            </a:lvl4pPr>
            <a:lvl5pPr marL="3047924" lvl="4" indent="-304792" algn="l">
              <a:lnSpc>
                <a:spcPct val="114000"/>
              </a:lnSpc>
              <a:spcBef>
                <a:spcPts val="533"/>
              </a:spcBef>
              <a:spcAft>
                <a:spcPts val="0"/>
              </a:spcAft>
              <a:buClr>
                <a:schemeClr val="lt1"/>
              </a:buClr>
              <a:buSzPts val="1200"/>
              <a:buNone/>
              <a:defRPr sz="1600">
                <a:solidFill>
                  <a:schemeClr val="lt1"/>
                </a:solidFill>
              </a:defRPr>
            </a:lvl5pPr>
            <a:lvl6pPr marL="3657509" lvl="5" indent="-304792" algn="l">
              <a:lnSpc>
                <a:spcPct val="90000"/>
              </a:lnSpc>
              <a:spcBef>
                <a:spcPts val="533"/>
              </a:spcBef>
              <a:spcAft>
                <a:spcPts val="0"/>
              </a:spcAft>
              <a:buClr>
                <a:schemeClr val="lt1"/>
              </a:buClr>
              <a:buSzPts val="1200"/>
              <a:buNone/>
              <a:defRPr sz="1600">
                <a:solidFill>
                  <a:schemeClr val="lt1"/>
                </a:solidFill>
              </a:defRPr>
            </a:lvl6pPr>
            <a:lvl7pPr marL="4267093" lvl="6" indent="-304792" algn="l">
              <a:lnSpc>
                <a:spcPct val="90000"/>
              </a:lnSpc>
              <a:spcBef>
                <a:spcPts val="533"/>
              </a:spcBef>
              <a:spcAft>
                <a:spcPts val="0"/>
              </a:spcAft>
              <a:buClr>
                <a:schemeClr val="lt1"/>
              </a:buClr>
              <a:buSzPts val="1200"/>
              <a:buNone/>
              <a:defRPr sz="1600">
                <a:solidFill>
                  <a:schemeClr val="lt1"/>
                </a:solidFill>
              </a:defRPr>
            </a:lvl7pPr>
            <a:lvl8pPr marL="4876678" lvl="7" indent="-304792" algn="l">
              <a:lnSpc>
                <a:spcPct val="90000"/>
              </a:lnSpc>
              <a:spcBef>
                <a:spcPts val="533"/>
              </a:spcBef>
              <a:spcAft>
                <a:spcPts val="0"/>
              </a:spcAft>
              <a:buClr>
                <a:schemeClr val="lt1"/>
              </a:buClr>
              <a:buSzPts val="1200"/>
              <a:buNone/>
              <a:defRPr sz="1600">
                <a:solidFill>
                  <a:schemeClr val="lt1"/>
                </a:solidFill>
              </a:defRPr>
            </a:lvl8pPr>
            <a:lvl9pPr marL="5486263" lvl="8" indent="-304792" algn="l">
              <a:lnSpc>
                <a:spcPct val="90000"/>
              </a:lnSpc>
              <a:spcBef>
                <a:spcPts val="533"/>
              </a:spcBef>
              <a:spcAft>
                <a:spcPts val="0"/>
              </a:spcAft>
              <a:buClr>
                <a:schemeClr val="lt1"/>
              </a:buClr>
              <a:buSzPts val="1200"/>
              <a:buNone/>
              <a:defRPr sz="1600">
                <a:solidFill>
                  <a:schemeClr val="lt1"/>
                </a:solidFill>
              </a:defRPr>
            </a:lvl9pPr>
          </a:lstStyle>
          <a:p>
            <a:endParaRPr/>
          </a:p>
        </p:txBody>
      </p:sp>
      <p:pic>
        <p:nvPicPr>
          <p:cNvPr id="182" name="Google Shape;182;p28" title="Legal.png"/>
          <p:cNvPicPr preferRelativeResize="0"/>
          <p:nvPr/>
        </p:nvPicPr>
        <p:blipFill rotWithShape="1">
          <a:blip r:embed="rId3">
            <a:alphaModFix/>
          </a:blip>
          <a:srcRect t="219" b="209"/>
          <a:stretch/>
        </p:blipFill>
        <p:spPr>
          <a:xfrm>
            <a:off x="6254785" y="830917"/>
            <a:ext cx="5196151" cy="5196152"/>
          </a:xfrm>
          <a:prstGeom prst="rect">
            <a:avLst/>
          </a:prstGeom>
          <a:noFill/>
          <a:ln>
            <a:noFill/>
          </a:ln>
        </p:spPr>
      </p:pic>
    </p:spTree>
    <p:extLst>
      <p:ext uri="{BB962C8B-B14F-4D97-AF65-F5344CB8AC3E}">
        <p14:creationId xmlns:p14="http://schemas.microsoft.com/office/powerpoint/2010/main" val="26881675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2_Section Header People4" preserve="1">
  <p:cSld name="12_Section Header People4">
    <p:bg>
      <p:bgPr>
        <a:gradFill>
          <a:gsLst>
            <a:gs pos="0">
              <a:srgbClr val="020B31"/>
            </a:gs>
            <a:gs pos="100000">
              <a:srgbClr val="001848"/>
            </a:gs>
          </a:gsLst>
          <a:lin ang="5400012" scaled="0"/>
        </a:gradFill>
        <a:effectLst/>
      </p:bgPr>
    </p:bg>
    <p:spTree>
      <p:nvGrpSpPr>
        <p:cNvPr id="1" name="Shape 183"/>
        <p:cNvGrpSpPr/>
        <p:nvPr/>
      </p:nvGrpSpPr>
      <p:grpSpPr>
        <a:xfrm>
          <a:off x="0" y="0"/>
          <a:ext cx="0" cy="0"/>
          <a:chOff x="0" y="0"/>
          <a:chExt cx="0" cy="0"/>
        </a:xfrm>
      </p:grpSpPr>
      <p:sp>
        <p:nvSpPr>
          <p:cNvPr id="184" name="Google Shape;184;p29"/>
          <p:cNvSpPr/>
          <p:nvPr/>
        </p:nvSpPr>
        <p:spPr>
          <a:xfrm rot="-5400000">
            <a:off x="6046133" y="674033"/>
            <a:ext cx="119200" cy="122608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
        <p:nvSpPr>
          <p:cNvPr id="185" name="Google Shape;185;p29"/>
          <p:cNvSpPr txBox="1">
            <a:spLocks noGrp="1"/>
          </p:cNvSpPr>
          <p:nvPr>
            <p:ph type="title"/>
          </p:nvPr>
        </p:nvSpPr>
        <p:spPr>
          <a:xfrm>
            <a:off x="831851" y="2001033"/>
            <a:ext cx="5757600" cy="22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lt1"/>
              </a:buClr>
              <a:buSzPts val="3000"/>
              <a:buFont typeface="Poppins SemiBold"/>
              <a:buNone/>
              <a:defRPr sz="4000" b="1" i="0">
                <a:solidFill>
                  <a:schemeClr val="lt1"/>
                </a:solidFill>
                <a:latin typeface="Poppins SemiBold"/>
                <a:ea typeface="Poppins SemiBold"/>
                <a:cs typeface="Poppins SemiBold"/>
                <a:sym typeface="Poppins SemiBold"/>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pic>
        <p:nvPicPr>
          <p:cNvPr id="186" name="Google Shape;186;p29" title="mtlogowhite.png"/>
          <p:cNvPicPr preferRelativeResize="0"/>
          <p:nvPr/>
        </p:nvPicPr>
        <p:blipFill>
          <a:blip r:embed="rId2">
            <a:alphaModFix/>
          </a:blip>
          <a:stretch>
            <a:fillRect/>
          </a:stretch>
        </p:blipFill>
        <p:spPr>
          <a:xfrm>
            <a:off x="1029061" y="1067701"/>
            <a:ext cx="1606800" cy="195367"/>
          </a:xfrm>
          <a:prstGeom prst="rect">
            <a:avLst/>
          </a:prstGeom>
          <a:noFill/>
          <a:ln>
            <a:noFill/>
          </a:ln>
        </p:spPr>
      </p:pic>
      <p:sp>
        <p:nvSpPr>
          <p:cNvPr id="187" name="Google Shape;187;p29"/>
          <p:cNvSpPr/>
          <p:nvPr/>
        </p:nvSpPr>
        <p:spPr>
          <a:xfrm>
            <a:off x="423333" y="6463967"/>
            <a:ext cx="11364800" cy="195200"/>
          </a:xfrm>
          <a:prstGeom prst="rect">
            <a:avLst/>
          </a:prstGeom>
          <a:solidFill>
            <a:srgbClr val="01184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
        <p:nvSpPr>
          <p:cNvPr id="188" name="Google Shape;188;p29"/>
          <p:cNvSpPr txBox="1">
            <a:spLocks noGrp="1"/>
          </p:cNvSpPr>
          <p:nvPr>
            <p:ph type="body" idx="1"/>
          </p:nvPr>
        </p:nvSpPr>
        <p:spPr>
          <a:xfrm>
            <a:off x="831851" y="4589463"/>
            <a:ext cx="5757600" cy="1500000"/>
          </a:xfrm>
          <a:prstGeom prst="rect">
            <a:avLst/>
          </a:prstGeom>
          <a:noFill/>
          <a:ln>
            <a:noFill/>
          </a:ln>
        </p:spPr>
        <p:txBody>
          <a:bodyPr spcFirstLastPara="1" wrap="square" lIns="68575" tIns="34275" rIns="68575" bIns="34275" anchor="t" anchorCtr="0">
            <a:normAutofit/>
          </a:bodyPr>
          <a:lstStyle>
            <a:lvl1pPr marL="609585" lvl="0" indent="-304792" algn="l">
              <a:lnSpc>
                <a:spcPct val="114000"/>
              </a:lnSpc>
              <a:spcBef>
                <a:spcPts val="1067"/>
              </a:spcBef>
              <a:spcAft>
                <a:spcPts val="0"/>
              </a:spcAft>
              <a:buClr>
                <a:schemeClr val="lt1"/>
              </a:buClr>
              <a:buSzPts val="1200"/>
              <a:buNone/>
              <a:defRPr sz="1600" b="0" i="0">
                <a:solidFill>
                  <a:schemeClr val="lt1"/>
                </a:solidFill>
                <a:latin typeface="Poppins"/>
                <a:ea typeface="Poppins"/>
                <a:cs typeface="Poppins"/>
                <a:sym typeface="Poppins"/>
              </a:defRPr>
            </a:lvl1pPr>
            <a:lvl2pPr marL="1219170" lvl="1" indent="-304792" algn="l">
              <a:lnSpc>
                <a:spcPct val="114000"/>
              </a:lnSpc>
              <a:spcBef>
                <a:spcPts val="533"/>
              </a:spcBef>
              <a:spcAft>
                <a:spcPts val="0"/>
              </a:spcAft>
              <a:buClr>
                <a:schemeClr val="lt1"/>
              </a:buClr>
              <a:buSzPts val="1500"/>
              <a:buNone/>
              <a:defRPr sz="2000">
                <a:solidFill>
                  <a:schemeClr val="lt1"/>
                </a:solidFill>
              </a:defRPr>
            </a:lvl2pPr>
            <a:lvl3pPr marL="1828754" lvl="2" indent="-304792" algn="l">
              <a:lnSpc>
                <a:spcPct val="114000"/>
              </a:lnSpc>
              <a:spcBef>
                <a:spcPts val="533"/>
              </a:spcBef>
              <a:spcAft>
                <a:spcPts val="0"/>
              </a:spcAft>
              <a:buClr>
                <a:schemeClr val="lt1"/>
              </a:buClr>
              <a:buSzPts val="1400"/>
              <a:buNone/>
              <a:defRPr sz="1867">
                <a:solidFill>
                  <a:schemeClr val="lt1"/>
                </a:solidFill>
              </a:defRPr>
            </a:lvl3pPr>
            <a:lvl4pPr marL="2438339" lvl="3" indent="-304792" algn="l">
              <a:lnSpc>
                <a:spcPct val="114000"/>
              </a:lnSpc>
              <a:spcBef>
                <a:spcPts val="533"/>
              </a:spcBef>
              <a:spcAft>
                <a:spcPts val="0"/>
              </a:spcAft>
              <a:buClr>
                <a:schemeClr val="lt1"/>
              </a:buClr>
              <a:buSzPts val="1200"/>
              <a:buNone/>
              <a:defRPr sz="1600">
                <a:solidFill>
                  <a:schemeClr val="lt1"/>
                </a:solidFill>
              </a:defRPr>
            </a:lvl4pPr>
            <a:lvl5pPr marL="3047924" lvl="4" indent="-304792" algn="l">
              <a:lnSpc>
                <a:spcPct val="114000"/>
              </a:lnSpc>
              <a:spcBef>
                <a:spcPts val="533"/>
              </a:spcBef>
              <a:spcAft>
                <a:spcPts val="0"/>
              </a:spcAft>
              <a:buClr>
                <a:schemeClr val="lt1"/>
              </a:buClr>
              <a:buSzPts val="1200"/>
              <a:buNone/>
              <a:defRPr sz="1600">
                <a:solidFill>
                  <a:schemeClr val="lt1"/>
                </a:solidFill>
              </a:defRPr>
            </a:lvl5pPr>
            <a:lvl6pPr marL="3657509" lvl="5" indent="-304792" algn="l">
              <a:lnSpc>
                <a:spcPct val="90000"/>
              </a:lnSpc>
              <a:spcBef>
                <a:spcPts val="533"/>
              </a:spcBef>
              <a:spcAft>
                <a:spcPts val="0"/>
              </a:spcAft>
              <a:buClr>
                <a:schemeClr val="lt1"/>
              </a:buClr>
              <a:buSzPts val="1200"/>
              <a:buNone/>
              <a:defRPr sz="1600">
                <a:solidFill>
                  <a:schemeClr val="lt1"/>
                </a:solidFill>
              </a:defRPr>
            </a:lvl6pPr>
            <a:lvl7pPr marL="4267093" lvl="6" indent="-304792" algn="l">
              <a:lnSpc>
                <a:spcPct val="90000"/>
              </a:lnSpc>
              <a:spcBef>
                <a:spcPts val="533"/>
              </a:spcBef>
              <a:spcAft>
                <a:spcPts val="0"/>
              </a:spcAft>
              <a:buClr>
                <a:schemeClr val="lt1"/>
              </a:buClr>
              <a:buSzPts val="1200"/>
              <a:buNone/>
              <a:defRPr sz="1600">
                <a:solidFill>
                  <a:schemeClr val="lt1"/>
                </a:solidFill>
              </a:defRPr>
            </a:lvl7pPr>
            <a:lvl8pPr marL="4876678" lvl="7" indent="-304792" algn="l">
              <a:lnSpc>
                <a:spcPct val="90000"/>
              </a:lnSpc>
              <a:spcBef>
                <a:spcPts val="533"/>
              </a:spcBef>
              <a:spcAft>
                <a:spcPts val="0"/>
              </a:spcAft>
              <a:buClr>
                <a:schemeClr val="lt1"/>
              </a:buClr>
              <a:buSzPts val="1200"/>
              <a:buNone/>
              <a:defRPr sz="1600">
                <a:solidFill>
                  <a:schemeClr val="lt1"/>
                </a:solidFill>
              </a:defRPr>
            </a:lvl8pPr>
            <a:lvl9pPr marL="5486263" lvl="8" indent="-304792" algn="l">
              <a:lnSpc>
                <a:spcPct val="90000"/>
              </a:lnSpc>
              <a:spcBef>
                <a:spcPts val="533"/>
              </a:spcBef>
              <a:spcAft>
                <a:spcPts val="0"/>
              </a:spcAft>
              <a:buClr>
                <a:schemeClr val="lt1"/>
              </a:buClr>
              <a:buSzPts val="1200"/>
              <a:buNone/>
              <a:defRPr sz="1600">
                <a:solidFill>
                  <a:schemeClr val="lt1"/>
                </a:solidFill>
              </a:defRPr>
            </a:lvl9pPr>
          </a:lstStyle>
          <a:p>
            <a:endParaRPr/>
          </a:p>
        </p:txBody>
      </p:sp>
      <p:pic>
        <p:nvPicPr>
          <p:cNvPr id="189" name="Google Shape;189;p29" title="HR.png"/>
          <p:cNvPicPr preferRelativeResize="0"/>
          <p:nvPr/>
        </p:nvPicPr>
        <p:blipFill rotWithShape="1">
          <a:blip r:embed="rId3">
            <a:alphaModFix/>
          </a:blip>
          <a:srcRect t="219" b="209"/>
          <a:stretch/>
        </p:blipFill>
        <p:spPr>
          <a:xfrm>
            <a:off x="6254785" y="830917"/>
            <a:ext cx="5196151" cy="5196152"/>
          </a:xfrm>
          <a:prstGeom prst="rect">
            <a:avLst/>
          </a:prstGeom>
          <a:noFill/>
          <a:ln>
            <a:noFill/>
          </a:ln>
        </p:spPr>
      </p:pic>
    </p:spTree>
    <p:extLst>
      <p:ext uri="{BB962C8B-B14F-4D97-AF65-F5344CB8AC3E}">
        <p14:creationId xmlns:p14="http://schemas.microsoft.com/office/powerpoint/2010/main" val="752559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eet the team - 8">
    <p:bg>
      <p:bgPr>
        <a:gradFill>
          <a:gsLst>
            <a:gs pos="0">
              <a:srgbClr val="020B31"/>
            </a:gs>
            <a:gs pos="100000">
              <a:srgbClr val="001848"/>
            </a:gs>
          </a:gsLst>
          <a:lin ang="5400012" scaled="0"/>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0946C6-FB30-27B5-5181-1872EF3D4863}"/>
              </a:ext>
            </a:extLst>
          </p:cNvPr>
          <p:cNvSpPr/>
          <p:nvPr userDrawn="1"/>
        </p:nvSpPr>
        <p:spPr>
          <a:xfrm>
            <a:off x="10614215" y="6394356"/>
            <a:ext cx="1205255" cy="228571"/>
          </a:xfrm>
          <a:prstGeom prst="rect">
            <a:avLst/>
          </a:prstGeom>
          <a:solidFill>
            <a:srgbClr val="0017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Poppins SemiBold" pitchFamily="2" charset="77"/>
              <a:ea typeface="+mn-ea"/>
              <a:cs typeface="+mn-cs"/>
            </a:endParaRPr>
          </a:p>
        </p:txBody>
      </p:sp>
      <p:sp>
        <p:nvSpPr>
          <p:cNvPr id="10" name="Rectangle 9">
            <a:extLst>
              <a:ext uri="{FF2B5EF4-FFF2-40B4-BE49-F238E27FC236}">
                <a16:creationId xmlns:a16="http://schemas.microsoft.com/office/drawing/2014/main" id="{9A81686D-370D-57A1-F822-0C09B0CB53A7}"/>
              </a:ext>
            </a:extLst>
          </p:cNvPr>
          <p:cNvSpPr/>
          <p:nvPr userDrawn="1"/>
        </p:nvSpPr>
        <p:spPr>
          <a:xfrm>
            <a:off x="447499" y="6394356"/>
            <a:ext cx="2293183" cy="228571"/>
          </a:xfrm>
          <a:prstGeom prst="rect">
            <a:avLst/>
          </a:prstGeom>
          <a:solidFill>
            <a:srgbClr val="0017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Poppins SemiBold" pitchFamily="2" charset="77"/>
              <a:ea typeface="+mn-ea"/>
              <a:cs typeface="+mn-cs"/>
            </a:endParaRPr>
          </a:p>
        </p:txBody>
      </p:sp>
      <p:sp>
        <p:nvSpPr>
          <p:cNvPr id="2" name="Title 1">
            <a:extLst>
              <a:ext uri="{FF2B5EF4-FFF2-40B4-BE49-F238E27FC236}">
                <a16:creationId xmlns:a16="http://schemas.microsoft.com/office/drawing/2014/main" id="{DA147079-3DB6-2991-7FE2-09AEDC71A64C}"/>
              </a:ext>
            </a:extLst>
          </p:cNvPr>
          <p:cNvSpPr>
            <a:spLocks noGrp="1"/>
          </p:cNvSpPr>
          <p:nvPr>
            <p:ph type="title" hasCustomPrompt="1"/>
          </p:nvPr>
        </p:nvSpPr>
        <p:spPr>
          <a:xfrm>
            <a:off x="259460" y="1562991"/>
            <a:ext cx="3039035" cy="1127591"/>
          </a:xfrm>
        </p:spPr>
        <p:txBody>
          <a:bodyPr anchor="t"/>
          <a:lstStyle>
            <a:lvl1pPr algn="ctr">
              <a:defRPr sz="3200" b="1" i="0">
                <a:solidFill>
                  <a:schemeClr val="bg1"/>
                </a:solidFill>
                <a:latin typeface="Poppins SemiBold" pitchFamily="2" charset="77"/>
                <a:cs typeface="Poppins SemiBold" pitchFamily="2" charset="77"/>
              </a:defRPr>
            </a:lvl1pPr>
          </a:lstStyle>
          <a:p>
            <a:r>
              <a:rPr lang="en-US"/>
              <a:t>Meet the</a:t>
            </a:r>
            <a:br>
              <a:rPr lang="en-US"/>
            </a:br>
            <a:r>
              <a:rPr lang="en-US"/>
              <a:t>Mitratech </a:t>
            </a:r>
            <a:br>
              <a:rPr lang="en-US"/>
            </a:br>
            <a:r>
              <a:rPr lang="en-US"/>
              <a:t>Team</a:t>
            </a:r>
          </a:p>
        </p:txBody>
      </p:sp>
      <p:sp>
        <p:nvSpPr>
          <p:cNvPr id="5" name="Picture Placeholder 4">
            <a:extLst>
              <a:ext uri="{FF2B5EF4-FFF2-40B4-BE49-F238E27FC236}">
                <a16:creationId xmlns:a16="http://schemas.microsoft.com/office/drawing/2014/main" id="{730F7449-BFE1-6765-F6E8-060450BDB70A}"/>
              </a:ext>
            </a:extLst>
          </p:cNvPr>
          <p:cNvSpPr>
            <a:spLocks noGrp="1"/>
          </p:cNvSpPr>
          <p:nvPr>
            <p:ph type="pic" sz="quarter" idx="10"/>
          </p:nvPr>
        </p:nvSpPr>
        <p:spPr>
          <a:xfrm>
            <a:off x="3404722" y="499506"/>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7" name="Picture Placeholder 4">
            <a:extLst>
              <a:ext uri="{FF2B5EF4-FFF2-40B4-BE49-F238E27FC236}">
                <a16:creationId xmlns:a16="http://schemas.microsoft.com/office/drawing/2014/main" id="{2F75F4C1-F2DA-1DB2-EC88-E7169FEC3D7D}"/>
              </a:ext>
            </a:extLst>
          </p:cNvPr>
          <p:cNvSpPr>
            <a:spLocks noGrp="1"/>
          </p:cNvSpPr>
          <p:nvPr>
            <p:ph type="pic" sz="quarter" idx="11"/>
          </p:nvPr>
        </p:nvSpPr>
        <p:spPr>
          <a:xfrm>
            <a:off x="5569698" y="499506"/>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8" name="Picture Placeholder 4">
            <a:extLst>
              <a:ext uri="{FF2B5EF4-FFF2-40B4-BE49-F238E27FC236}">
                <a16:creationId xmlns:a16="http://schemas.microsoft.com/office/drawing/2014/main" id="{D22A9548-3F30-7AB4-167F-6E82D7DA668F}"/>
              </a:ext>
            </a:extLst>
          </p:cNvPr>
          <p:cNvSpPr>
            <a:spLocks noGrp="1"/>
          </p:cNvSpPr>
          <p:nvPr>
            <p:ph type="pic" sz="quarter" idx="12"/>
          </p:nvPr>
        </p:nvSpPr>
        <p:spPr>
          <a:xfrm>
            <a:off x="7734674" y="499506"/>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9" name="Picture Placeholder 4">
            <a:extLst>
              <a:ext uri="{FF2B5EF4-FFF2-40B4-BE49-F238E27FC236}">
                <a16:creationId xmlns:a16="http://schemas.microsoft.com/office/drawing/2014/main" id="{184CEDCB-2E4B-7624-C147-3AD31F8CBC80}"/>
              </a:ext>
            </a:extLst>
          </p:cNvPr>
          <p:cNvSpPr>
            <a:spLocks noGrp="1"/>
          </p:cNvSpPr>
          <p:nvPr>
            <p:ph type="pic" sz="quarter" idx="13"/>
          </p:nvPr>
        </p:nvSpPr>
        <p:spPr>
          <a:xfrm>
            <a:off x="9899652" y="499506"/>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13" name="Picture Placeholder 4">
            <a:extLst>
              <a:ext uri="{FF2B5EF4-FFF2-40B4-BE49-F238E27FC236}">
                <a16:creationId xmlns:a16="http://schemas.microsoft.com/office/drawing/2014/main" id="{F0398300-970A-18B6-1761-05705EA02784}"/>
              </a:ext>
            </a:extLst>
          </p:cNvPr>
          <p:cNvSpPr>
            <a:spLocks noGrp="1"/>
          </p:cNvSpPr>
          <p:nvPr>
            <p:ph type="pic" sz="quarter" idx="14"/>
          </p:nvPr>
        </p:nvSpPr>
        <p:spPr>
          <a:xfrm>
            <a:off x="3404722" y="3572490"/>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14" name="Picture Placeholder 4">
            <a:extLst>
              <a:ext uri="{FF2B5EF4-FFF2-40B4-BE49-F238E27FC236}">
                <a16:creationId xmlns:a16="http://schemas.microsoft.com/office/drawing/2014/main" id="{8541CD07-6C08-CAF5-409D-345246A3D201}"/>
              </a:ext>
            </a:extLst>
          </p:cNvPr>
          <p:cNvSpPr>
            <a:spLocks noGrp="1"/>
          </p:cNvSpPr>
          <p:nvPr>
            <p:ph type="pic" sz="quarter" idx="15"/>
          </p:nvPr>
        </p:nvSpPr>
        <p:spPr>
          <a:xfrm>
            <a:off x="5569698" y="3572490"/>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15" name="Picture Placeholder 4">
            <a:extLst>
              <a:ext uri="{FF2B5EF4-FFF2-40B4-BE49-F238E27FC236}">
                <a16:creationId xmlns:a16="http://schemas.microsoft.com/office/drawing/2014/main" id="{DE63CD14-6B0A-C764-6FC5-3F0F5214D12D}"/>
              </a:ext>
            </a:extLst>
          </p:cNvPr>
          <p:cNvSpPr>
            <a:spLocks noGrp="1"/>
          </p:cNvSpPr>
          <p:nvPr>
            <p:ph type="pic" sz="quarter" idx="16"/>
          </p:nvPr>
        </p:nvSpPr>
        <p:spPr>
          <a:xfrm>
            <a:off x="7734674" y="3572490"/>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16" name="Picture Placeholder 4">
            <a:extLst>
              <a:ext uri="{FF2B5EF4-FFF2-40B4-BE49-F238E27FC236}">
                <a16:creationId xmlns:a16="http://schemas.microsoft.com/office/drawing/2014/main" id="{734007EC-291A-A12A-4CDB-08221BE18504}"/>
              </a:ext>
            </a:extLst>
          </p:cNvPr>
          <p:cNvSpPr>
            <a:spLocks noGrp="1"/>
          </p:cNvSpPr>
          <p:nvPr>
            <p:ph type="pic" sz="quarter" idx="17"/>
          </p:nvPr>
        </p:nvSpPr>
        <p:spPr>
          <a:xfrm>
            <a:off x="9899652" y="3572490"/>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21" name="Text Placeholder 20">
            <a:extLst>
              <a:ext uri="{FF2B5EF4-FFF2-40B4-BE49-F238E27FC236}">
                <a16:creationId xmlns:a16="http://schemas.microsoft.com/office/drawing/2014/main" id="{D8126558-83E8-FF37-5200-46635AF8F98E}"/>
              </a:ext>
            </a:extLst>
          </p:cNvPr>
          <p:cNvSpPr>
            <a:spLocks noGrp="1"/>
          </p:cNvSpPr>
          <p:nvPr>
            <p:ph type="body" sz="quarter" idx="18"/>
          </p:nvPr>
        </p:nvSpPr>
        <p:spPr>
          <a:xfrm>
            <a:off x="3253955" y="2344974"/>
            <a:ext cx="1928812" cy="398463"/>
          </a:xfrm>
          <a:prstGeom prst="rect">
            <a:avLst/>
          </a:prstGeom>
          <a:noFill/>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2" name="Text Placeholder 20">
            <a:extLst>
              <a:ext uri="{FF2B5EF4-FFF2-40B4-BE49-F238E27FC236}">
                <a16:creationId xmlns:a16="http://schemas.microsoft.com/office/drawing/2014/main" id="{D9CB8963-53A1-B16D-CA9C-AC8674C507EC}"/>
              </a:ext>
            </a:extLst>
          </p:cNvPr>
          <p:cNvSpPr>
            <a:spLocks noGrp="1"/>
          </p:cNvSpPr>
          <p:nvPr>
            <p:ph type="body" sz="quarter" idx="19"/>
          </p:nvPr>
        </p:nvSpPr>
        <p:spPr>
          <a:xfrm>
            <a:off x="3253955" y="2790451"/>
            <a:ext cx="1928812" cy="398463"/>
          </a:xfrm>
          <a:prstGeom prst="rect">
            <a:avLst/>
          </a:prstGeom>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3" name="Text Placeholder 20">
            <a:extLst>
              <a:ext uri="{FF2B5EF4-FFF2-40B4-BE49-F238E27FC236}">
                <a16:creationId xmlns:a16="http://schemas.microsoft.com/office/drawing/2014/main" id="{E3081E30-6F65-EC71-760E-CA74E01C0605}"/>
              </a:ext>
            </a:extLst>
          </p:cNvPr>
          <p:cNvSpPr>
            <a:spLocks noGrp="1"/>
          </p:cNvSpPr>
          <p:nvPr>
            <p:ph type="body" sz="quarter" idx="20"/>
          </p:nvPr>
        </p:nvSpPr>
        <p:spPr>
          <a:xfrm>
            <a:off x="3253955" y="5416419"/>
            <a:ext cx="1928812" cy="398463"/>
          </a:xfrm>
          <a:prstGeom prst="rect">
            <a:avLst/>
          </a:prstGeom>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4" name="Text Placeholder 20">
            <a:extLst>
              <a:ext uri="{FF2B5EF4-FFF2-40B4-BE49-F238E27FC236}">
                <a16:creationId xmlns:a16="http://schemas.microsoft.com/office/drawing/2014/main" id="{5A7667F3-67E9-8110-F9F1-7E6738E40269}"/>
              </a:ext>
            </a:extLst>
          </p:cNvPr>
          <p:cNvSpPr>
            <a:spLocks noGrp="1"/>
          </p:cNvSpPr>
          <p:nvPr>
            <p:ph type="body" sz="quarter" idx="21"/>
          </p:nvPr>
        </p:nvSpPr>
        <p:spPr>
          <a:xfrm>
            <a:off x="3253955" y="5861897"/>
            <a:ext cx="1928812" cy="398463"/>
          </a:xfrm>
          <a:prstGeom prst="rect">
            <a:avLst/>
          </a:prstGeom>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5" name="Text Placeholder 20">
            <a:extLst>
              <a:ext uri="{FF2B5EF4-FFF2-40B4-BE49-F238E27FC236}">
                <a16:creationId xmlns:a16="http://schemas.microsoft.com/office/drawing/2014/main" id="{60D5803A-8859-95C9-E0D7-BAFDFD10380D}"/>
              </a:ext>
            </a:extLst>
          </p:cNvPr>
          <p:cNvSpPr>
            <a:spLocks noGrp="1"/>
          </p:cNvSpPr>
          <p:nvPr>
            <p:ph type="body" sz="quarter" idx="22"/>
          </p:nvPr>
        </p:nvSpPr>
        <p:spPr>
          <a:xfrm>
            <a:off x="5434447" y="2344974"/>
            <a:ext cx="1928812" cy="398463"/>
          </a:xfrm>
          <a:prstGeom prst="rect">
            <a:avLst/>
          </a:prstGeom>
          <a:noFill/>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6" name="Text Placeholder 20">
            <a:extLst>
              <a:ext uri="{FF2B5EF4-FFF2-40B4-BE49-F238E27FC236}">
                <a16:creationId xmlns:a16="http://schemas.microsoft.com/office/drawing/2014/main" id="{5E47A34A-11EF-98C8-E071-3E576E57C779}"/>
              </a:ext>
            </a:extLst>
          </p:cNvPr>
          <p:cNvSpPr>
            <a:spLocks noGrp="1"/>
          </p:cNvSpPr>
          <p:nvPr>
            <p:ph type="body" sz="quarter" idx="23"/>
          </p:nvPr>
        </p:nvSpPr>
        <p:spPr>
          <a:xfrm>
            <a:off x="5434447" y="2790451"/>
            <a:ext cx="1928812" cy="398463"/>
          </a:xfrm>
          <a:prstGeom prst="rect">
            <a:avLst/>
          </a:prstGeom>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7" name="Text Placeholder 20">
            <a:extLst>
              <a:ext uri="{FF2B5EF4-FFF2-40B4-BE49-F238E27FC236}">
                <a16:creationId xmlns:a16="http://schemas.microsoft.com/office/drawing/2014/main" id="{3E09208F-05F2-098A-E345-373C41A79B54}"/>
              </a:ext>
            </a:extLst>
          </p:cNvPr>
          <p:cNvSpPr>
            <a:spLocks noGrp="1"/>
          </p:cNvSpPr>
          <p:nvPr>
            <p:ph type="body" sz="quarter" idx="24"/>
          </p:nvPr>
        </p:nvSpPr>
        <p:spPr>
          <a:xfrm>
            <a:off x="5434447" y="5416419"/>
            <a:ext cx="1928812" cy="398463"/>
          </a:xfrm>
          <a:prstGeom prst="rect">
            <a:avLst/>
          </a:prstGeom>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8" name="Text Placeholder 20">
            <a:extLst>
              <a:ext uri="{FF2B5EF4-FFF2-40B4-BE49-F238E27FC236}">
                <a16:creationId xmlns:a16="http://schemas.microsoft.com/office/drawing/2014/main" id="{ADCFA865-4FA9-DAA3-044B-3D06B0E29B0E}"/>
              </a:ext>
            </a:extLst>
          </p:cNvPr>
          <p:cNvSpPr>
            <a:spLocks noGrp="1"/>
          </p:cNvSpPr>
          <p:nvPr>
            <p:ph type="body" sz="quarter" idx="25"/>
          </p:nvPr>
        </p:nvSpPr>
        <p:spPr>
          <a:xfrm>
            <a:off x="5434447" y="5861897"/>
            <a:ext cx="1928812" cy="398463"/>
          </a:xfrm>
          <a:prstGeom prst="rect">
            <a:avLst/>
          </a:prstGeom>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9" name="Text Placeholder 20">
            <a:extLst>
              <a:ext uri="{FF2B5EF4-FFF2-40B4-BE49-F238E27FC236}">
                <a16:creationId xmlns:a16="http://schemas.microsoft.com/office/drawing/2014/main" id="{4734C63A-3FD1-2376-1A0A-9D70A403D58F}"/>
              </a:ext>
            </a:extLst>
          </p:cNvPr>
          <p:cNvSpPr>
            <a:spLocks noGrp="1"/>
          </p:cNvSpPr>
          <p:nvPr>
            <p:ph type="body" sz="quarter" idx="26"/>
          </p:nvPr>
        </p:nvSpPr>
        <p:spPr>
          <a:xfrm>
            <a:off x="7614939" y="2344974"/>
            <a:ext cx="1928812" cy="398463"/>
          </a:xfrm>
          <a:prstGeom prst="rect">
            <a:avLst/>
          </a:prstGeom>
          <a:noFill/>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30" name="Text Placeholder 20">
            <a:extLst>
              <a:ext uri="{FF2B5EF4-FFF2-40B4-BE49-F238E27FC236}">
                <a16:creationId xmlns:a16="http://schemas.microsoft.com/office/drawing/2014/main" id="{CD97F427-9F15-DD4B-FF2B-F7F480656BF6}"/>
              </a:ext>
            </a:extLst>
          </p:cNvPr>
          <p:cNvSpPr>
            <a:spLocks noGrp="1"/>
          </p:cNvSpPr>
          <p:nvPr>
            <p:ph type="body" sz="quarter" idx="27"/>
          </p:nvPr>
        </p:nvSpPr>
        <p:spPr>
          <a:xfrm>
            <a:off x="7614939" y="2790451"/>
            <a:ext cx="1928812" cy="398463"/>
          </a:xfrm>
          <a:prstGeom prst="rect">
            <a:avLst/>
          </a:prstGeom>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31" name="Text Placeholder 20">
            <a:extLst>
              <a:ext uri="{FF2B5EF4-FFF2-40B4-BE49-F238E27FC236}">
                <a16:creationId xmlns:a16="http://schemas.microsoft.com/office/drawing/2014/main" id="{13D47576-D7C4-0B8F-7489-043872C51462}"/>
              </a:ext>
            </a:extLst>
          </p:cNvPr>
          <p:cNvSpPr>
            <a:spLocks noGrp="1"/>
          </p:cNvSpPr>
          <p:nvPr>
            <p:ph type="body" sz="quarter" idx="28"/>
          </p:nvPr>
        </p:nvSpPr>
        <p:spPr>
          <a:xfrm>
            <a:off x="7614939" y="5416419"/>
            <a:ext cx="1928812" cy="398463"/>
          </a:xfrm>
          <a:prstGeom prst="rect">
            <a:avLst/>
          </a:prstGeom>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32" name="Text Placeholder 20">
            <a:extLst>
              <a:ext uri="{FF2B5EF4-FFF2-40B4-BE49-F238E27FC236}">
                <a16:creationId xmlns:a16="http://schemas.microsoft.com/office/drawing/2014/main" id="{14A7F65D-3DB9-65E4-498B-FC7C9759DD1D}"/>
              </a:ext>
            </a:extLst>
          </p:cNvPr>
          <p:cNvSpPr>
            <a:spLocks noGrp="1"/>
          </p:cNvSpPr>
          <p:nvPr>
            <p:ph type="body" sz="quarter" idx="29"/>
          </p:nvPr>
        </p:nvSpPr>
        <p:spPr>
          <a:xfrm>
            <a:off x="7614939" y="5861897"/>
            <a:ext cx="1928812" cy="398463"/>
          </a:xfrm>
          <a:prstGeom prst="rect">
            <a:avLst/>
          </a:prstGeom>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33" name="Text Placeholder 20">
            <a:extLst>
              <a:ext uri="{FF2B5EF4-FFF2-40B4-BE49-F238E27FC236}">
                <a16:creationId xmlns:a16="http://schemas.microsoft.com/office/drawing/2014/main" id="{28EAE6D7-C17F-4340-41DD-0C46FCF5DAB1}"/>
              </a:ext>
            </a:extLst>
          </p:cNvPr>
          <p:cNvSpPr>
            <a:spLocks noGrp="1"/>
          </p:cNvSpPr>
          <p:nvPr>
            <p:ph type="body" sz="quarter" idx="30"/>
          </p:nvPr>
        </p:nvSpPr>
        <p:spPr>
          <a:xfrm>
            <a:off x="9795431" y="2344974"/>
            <a:ext cx="1928812" cy="398463"/>
          </a:xfrm>
          <a:prstGeom prst="rect">
            <a:avLst/>
          </a:prstGeom>
          <a:noFill/>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34" name="Text Placeholder 20">
            <a:extLst>
              <a:ext uri="{FF2B5EF4-FFF2-40B4-BE49-F238E27FC236}">
                <a16:creationId xmlns:a16="http://schemas.microsoft.com/office/drawing/2014/main" id="{CA754DB3-97B8-B7D6-A8AE-E7E879C573E3}"/>
              </a:ext>
            </a:extLst>
          </p:cNvPr>
          <p:cNvSpPr>
            <a:spLocks noGrp="1"/>
          </p:cNvSpPr>
          <p:nvPr>
            <p:ph type="body" sz="quarter" idx="31"/>
          </p:nvPr>
        </p:nvSpPr>
        <p:spPr>
          <a:xfrm>
            <a:off x="9795431" y="2790451"/>
            <a:ext cx="1928812" cy="398463"/>
          </a:xfrm>
          <a:prstGeom prst="rect">
            <a:avLst/>
          </a:prstGeom>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35" name="Text Placeholder 20">
            <a:extLst>
              <a:ext uri="{FF2B5EF4-FFF2-40B4-BE49-F238E27FC236}">
                <a16:creationId xmlns:a16="http://schemas.microsoft.com/office/drawing/2014/main" id="{A880A215-9162-9D9D-9630-64B386DE6135}"/>
              </a:ext>
            </a:extLst>
          </p:cNvPr>
          <p:cNvSpPr>
            <a:spLocks noGrp="1"/>
          </p:cNvSpPr>
          <p:nvPr>
            <p:ph type="body" sz="quarter" idx="32"/>
          </p:nvPr>
        </p:nvSpPr>
        <p:spPr>
          <a:xfrm>
            <a:off x="9795431" y="5416419"/>
            <a:ext cx="1928812" cy="398463"/>
          </a:xfrm>
          <a:prstGeom prst="rect">
            <a:avLst/>
          </a:prstGeom>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36" name="Text Placeholder 20">
            <a:extLst>
              <a:ext uri="{FF2B5EF4-FFF2-40B4-BE49-F238E27FC236}">
                <a16:creationId xmlns:a16="http://schemas.microsoft.com/office/drawing/2014/main" id="{0E00ED85-819E-3AE8-824A-D819A3478811}"/>
              </a:ext>
            </a:extLst>
          </p:cNvPr>
          <p:cNvSpPr>
            <a:spLocks noGrp="1"/>
          </p:cNvSpPr>
          <p:nvPr>
            <p:ph type="body" sz="quarter" idx="33"/>
          </p:nvPr>
        </p:nvSpPr>
        <p:spPr>
          <a:xfrm>
            <a:off x="9795431" y="5861897"/>
            <a:ext cx="1928812" cy="398463"/>
          </a:xfrm>
          <a:prstGeom prst="rect">
            <a:avLst/>
          </a:prstGeom>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3" name="Google Shape;184;p29">
            <a:extLst>
              <a:ext uri="{FF2B5EF4-FFF2-40B4-BE49-F238E27FC236}">
                <a16:creationId xmlns:a16="http://schemas.microsoft.com/office/drawing/2014/main" id="{D6BD67A2-61EE-4010-2121-5DE39E53BC42}"/>
              </a:ext>
            </a:extLst>
          </p:cNvPr>
          <p:cNvSpPr/>
          <p:nvPr userDrawn="1"/>
        </p:nvSpPr>
        <p:spPr>
          <a:xfrm rot="-5400000">
            <a:off x="6046133" y="674033"/>
            <a:ext cx="119200" cy="122608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Tree>
    <p:extLst>
      <p:ext uri="{BB962C8B-B14F-4D97-AF65-F5344CB8AC3E}">
        <p14:creationId xmlns:p14="http://schemas.microsoft.com/office/powerpoint/2010/main" val="1732288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itratech_Blank_White" type="blank" preserve="1">
  <p:cSld name="Mitratech_Blank_White">
    <p:spTree>
      <p:nvGrpSpPr>
        <p:cNvPr id="1" name="Shape 32"/>
        <p:cNvGrpSpPr/>
        <p:nvPr/>
      </p:nvGrpSpPr>
      <p:grpSpPr>
        <a:xfrm>
          <a:off x="0" y="0"/>
          <a:ext cx="0" cy="0"/>
          <a:chOff x="0" y="0"/>
          <a:chExt cx="0" cy="0"/>
        </a:xfrm>
      </p:grpSpPr>
    </p:spTree>
    <p:extLst>
      <p:ext uri="{BB962C8B-B14F-4D97-AF65-F5344CB8AC3E}">
        <p14:creationId xmlns:p14="http://schemas.microsoft.com/office/powerpoint/2010/main" val="2996937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Meet the team - 7">
    <p:bg>
      <p:bgPr>
        <a:gradFill>
          <a:gsLst>
            <a:gs pos="0">
              <a:srgbClr val="020B31"/>
            </a:gs>
            <a:gs pos="100000">
              <a:srgbClr val="001848"/>
            </a:gs>
          </a:gsLst>
          <a:lin ang="5400012"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B8F6BF-7105-9053-24CA-62EC6D86F69A}"/>
              </a:ext>
            </a:extLst>
          </p:cNvPr>
          <p:cNvSpPr/>
          <p:nvPr userDrawn="1"/>
        </p:nvSpPr>
        <p:spPr>
          <a:xfrm>
            <a:off x="10614215" y="6394356"/>
            <a:ext cx="1205255" cy="228571"/>
          </a:xfrm>
          <a:prstGeom prst="rect">
            <a:avLst/>
          </a:prstGeom>
          <a:solidFill>
            <a:srgbClr val="0017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Poppins SemiBold" pitchFamily="2" charset="77"/>
              <a:ea typeface="+mn-ea"/>
              <a:cs typeface="+mn-cs"/>
            </a:endParaRPr>
          </a:p>
        </p:txBody>
      </p:sp>
      <p:sp>
        <p:nvSpPr>
          <p:cNvPr id="6" name="Rectangle 5">
            <a:extLst>
              <a:ext uri="{FF2B5EF4-FFF2-40B4-BE49-F238E27FC236}">
                <a16:creationId xmlns:a16="http://schemas.microsoft.com/office/drawing/2014/main" id="{DCD5FAB4-1935-9ED1-59D7-CBDF48A4598D}"/>
              </a:ext>
            </a:extLst>
          </p:cNvPr>
          <p:cNvSpPr/>
          <p:nvPr userDrawn="1"/>
        </p:nvSpPr>
        <p:spPr>
          <a:xfrm>
            <a:off x="447499" y="6394356"/>
            <a:ext cx="2293183" cy="228571"/>
          </a:xfrm>
          <a:prstGeom prst="rect">
            <a:avLst/>
          </a:prstGeom>
          <a:solidFill>
            <a:srgbClr val="0017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Poppins SemiBold" pitchFamily="2" charset="77"/>
              <a:ea typeface="+mn-ea"/>
              <a:cs typeface="+mn-cs"/>
            </a:endParaRPr>
          </a:p>
        </p:txBody>
      </p:sp>
      <p:sp>
        <p:nvSpPr>
          <p:cNvPr id="18" name="Title 1">
            <a:extLst>
              <a:ext uri="{FF2B5EF4-FFF2-40B4-BE49-F238E27FC236}">
                <a16:creationId xmlns:a16="http://schemas.microsoft.com/office/drawing/2014/main" id="{14B7EA6A-7788-841A-9AD8-D5A9102BEBE4}"/>
              </a:ext>
            </a:extLst>
          </p:cNvPr>
          <p:cNvSpPr>
            <a:spLocks noGrp="1"/>
          </p:cNvSpPr>
          <p:nvPr>
            <p:ph type="title" hasCustomPrompt="1"/>
          </p:nvPr>
        </p:nvSpPr>
        <p:spPr>
          <a:xfrm>
            <a:off x="259460" y="1562991"/>
            <a:ext cx="3039035" cy="1127591"/>
          </a:xfrm>
        </p:spPr>
        <p:txBody>
          <a:bodyPr anchor="t"/>
          <a:lstStyle>
            <a:lvl1pPr algn="ctr">
              <a:defRPr sz="3200" b="1" i="0">
                <a:solidFill>
                  <a:schemeClr val="bg1"/>
                </a:solidFill>
                <a:latin typeface="Poppins SemiBold" pitchFamily="2" charset="77"/>
                <a:cs typeface="Poppins SemiBold" pitchFamily="2" charset="77"/>
              </a:defRPr>
            </a:lvl1pPr>
          </a:lstStyle>
          <a:p>
            <a:r>
              <a:rPr lang="en-US"/>
              <a:t>Meet the</a:t>
            </a:r>
            <a:br>
              <a:rPr lang="en-US"/>
            </a:br>
            <a:r>
              <a:rPr lang="en-US"/>
              <a:t>Mitratech </a:t>
            </a:r>
            <a:br>
              <a:rPr lang="en-US"/>
            </a:br>
            <a:r>
              <a:rPr lang="en-US"/>
              <a:t>Team</a:t>
            </a:r>
          </a:p>
        </p:txBody>
      </p:sp>
      <p:sp>
        <p:nvSpPr>
          <p:cNvPr id="19" name="Rectangle 18">
            <a:extLst>
              <a:ext uri="{FF2B5EF4-FFF2-40B4-BE49-F238E27FC236}">
                <a16:creationId xmlns:a16="http://schemas.microsoft.com/office/drawing/2014/main" id="{EF5537CB-0881-4723-9879-E7185C8EA9D2}"/>
              </a:ext>
            </a:extLst>
          </p:cNvPr>
          <p:cNvSpPr/>
          <p:nvPr userDrawn="1"/>
        </p:nvSpPr>
        <p:spPr>
          <a:xfrm>
            <a:off x="2" y="6573328"/>
            <a:ext cx="12189532" cy="115469"/>
          </a:xfrm>
          <a:prstGeom prst="rect">
            <a:avLst/>
          </a:prstGeom>
          <a:solidFill>
            <a:srgbClr val="111C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Poppins SemiBold" pitchFamily="2" charset="77"/>
              <a:ea typeface="+mn-ea"/>
              <a:cs typeface="+mn-cs"/>
            </a:endParaRPr>
          </a:p>
        </p:txBody>
      </p:sp>
      <p:sp>
        <p:nvSpPr>
          <p:cNvPr id="5" name="Picture Placeholder 4">
            <a:extLst>
              <a:ext uri="{FF2B5EF4-FFF2-40B4-BE49-F238E27FC236}">
                <a16:creationId xmlns:a16="http://schemas.microsoft.com/office/drawing/2014/main" id="{730F7449-BFE1-6765-F6E8-060450BDB70A}"/>
              </a:ext>
            </a:extLst>
          </p:cNvPr>
          <p:cNvSpPr>
            <a:spLocks noGrp="1"/>
          </p:cNvSpPr>
          <p:nvPr>
            <p:ph type="pic" sz="quarter" idx="10"/>
          </p:nvPr>
        </p:nvSpPr>
        <p:spPr>
          <a:xfrm>
            <a:off x="3404722" y="499506"/>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7" name="Picture Placeholder 4">
            <a:extLst>
              <a:ext uri="{FF2B5EF4-FFF2-40B4-BE49-F238E27FC236}">
                <a16:creationId xmlns:a16="http://schemas.microsoft.com/office/drawing/2014/main" id="{2F75F4C1-F2DA-1DB2-EC88-E7169FEC3D7D}"/>
              </a:ext>
            </a:extLst>
          </p:cNvPr>
          <p:cNvSpPr>
            <a:spLocks noGrp="1"/>
          </p:cNvSpPr>
          <p:nvPr>
            <p:ph type="pic" sz="quarter" idx="11"/>
          </p:nvPr>
        </p:nvSpPr>
        <p:spPr>
          <a:xfrm>
            <a:off x="5569698" y="499506"/>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8" name="Picture Placeholder 4">
            <a:extLst>
              <a:ext uri="{FF2B5EF4-FFF2-40B4-BE49-F238E27FC236}">
                <a16:creationId xmlns:a16="http://schemas.microsoft.com/office/drawing/2014/main" id="{D22A9548-3F30-7AB4-167F-6E82D7DA668F}"/>
              </a:ext>
            </a:extLst>
          </p:cNvPr>
          <p:cNvSpPr>
            <a:spLocks noGrp="1"/>
          </p:cNvSpPr>
          <p:nvPr>
            <p:ph type="pic" sz="quarter" idx="12"/>
          </p:nvPr>
        </p:nvSpPr>
        <p:spPr>
          <a:xfrm>
            <a:off x="7734674" y="499506"/>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9" name="Picture Placeholder 4">
            <a:extLst>
              <a:ext uri="{FF2B5EF4-FFF2-40B4-BE49-F238E27FC236}">
                <a16:creationId xmlns:a16="http://schemas.microsoft.com/office/drawing/2014/main" id="{184CEDCB-2E4B-7624-C147-3AD31F8CBC80}"/>
              </a:ext>
            </a:extLst>
          </p:cNvPr>
          <p:cNvSpPr>
            <a:spLocks noGrp="1"/>
          </p:cNvSpPr>
          <p:nvPr>
            <p:ph type="pic" sz="quarter" idx="13"/>
          </p:nvPr>
        </p:nvSpPr>
        <p:spPr>
          <a:xfrm>
            <a:off x="9899652" y="499506"/>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13" name="Picture Placeholder 4">
            <a:extLst>
              <a:ext uri="{FF2B5EF4-FFF2-40B4-BE49-F238E27FC236}">
                <a16:creationId xmlns:a16="http://schemas.microsoft.com/office/drawing/2014/main" id="{F0398300-970A-18B6-1761-05705EA02784}"/>
              </a:ext>
            </a:extLst>
          </p:cNvPr>
          <p:cNvSpPr>
            <a:spLocks noGrp="1"/>
          </p:cNvSpPr>
          <p:nvPr>
            <p:ph type="pic" sz="quarter" idx="14"/>
          </p:nvPr>
        </p:nvSpPr>
        <p:spPr>
          <a:xfrm>
            <a:off x="3404722" y="3572490"/>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14" name="Picture Placeholder 4">
            <a:extLst>
              <a:ext uri="{FF2B5EF4-FFF2-40B4-BE49-F238E27FC236}">
                <a16:creationId xmlns:a16="http://schemas.microsoft.com/office/drawing/2014/main" id="{8541CD07-6C08-CAF5-409D-345246A3D201}"/>
              </a:ext>
            </a:extLst>
          </p:cNvPr>
          <p:cNvSpPr>
            <a:spLocks noGrp="1"/>
          </p:cNvSpPr>
          <p:nvPr>
            <p:ph type="pic" sz="quarter" idx="15"/>
          </p:nvPr>
        </p:nvSpPr>
        <p:spPr>
          <a:xfrm>
            <a:off x="5569698" y="3572490"/>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15" name="Picture Placeholder 4">
            <a:extLst>
              <a:ext uri="{FF2B5EF4-FFF2-40B4-BE49-F238E27FC236}">
                <a16:creationId xmlns:a16="http://schemas.microsoft.com/office/drawing/2014/main" id="{DE63CD14-6B0A-C764-6FC5-3F0F5214D12D}"/>
              </a:ext>
            </a:extLst>
          </p:cNvPr>
          <p:cNvSpPr>
            <a:spLocks noGrp="1"/>
          </p:cNvSpPr>
          <p:nvPr>
            <p:ph type="pic" sz="quarter" idx="16"/>
          </p:nvPr>
        </p:nvSpPr>
        <p:spPr>
          <a:xfrm>
            <a:off x="7734674" y="3572490"/>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21" name="Text Placeholder 20">
            <a:extLst>
              <a:ext uri="{FF2B5EF4-FFF2-40B4-BE49-F238E27FC236}">
                <a16:creationId xmlns:a16="http://schemas.microsoft.com/office/drawing/2014/main" id="{D8126558-83E8-FF37-5200-46635AF8F98E}"/>
              </a:ext>
            </a:extLst>
          </p:cNvPr>
          <p:cNvSpPr>
            <a:spLocks noGrp="1"/>
          </p:cNvSpPr>
          <p:nvPr>
            <p:ph type="body" sz="quarter" idx="18"/>
          </p:nvPr>
        </p:nvSpPr>
        <p:spPr>
          <a:xfrm>
            <a:off x="3253955" y="2344974"/>
            <a:ext cx="1928812" cy="398463"/>
          </a:xfrm>
          <a:prstGeom prst="rect">
            <a:avLst/>
          </a:prstGeom>
          <a:noFill/>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2" name="Text Placeholder 20">
            <a:extLst>
              <a:ext uri="{FF2B5EF4-FFF2-40B4-BE49-F238E27FC236}">
                <a16:creationId xmlns:a16="http://schemas.microsoft.com/office/drawing/2014/main" id="{D9CB8963-53A1-B16D-CA9C-AC8674C507EC}"/>
              </a:ext>
            </a:extLst>
          </p:cNvPr>
          <p:cNvSpPr>
            <a:spLocks noGrp="1"/>
          </p:cNvSpPr>
          <p:nvPr>
            <p:ph type="body" sz="quarter" idx="19"/>
          </p:nvPr>
        </p:nvSpPr>
        <p:spPr>
          <a:xfrm>
            <a:off x="3253955" y="2790451"/>
            <a:ext cx="1928812" cy="398463"/>
          </a:xfrm>
          <a:prstGeom prst="rect">
            <a:avLst/>
          </a:prstGeom>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3" name="Text Placeholder 20">
            <a:extLst>
              <a:ext uri="{FF2B5EF4-FFF2-40B4-BE49-F238E27FC236}">
                <a16:creationId xmlns:a16="http://schemas.microsoft.com/office/drawing/2014/main" id="{E3081E30-6F65-EC71-760E-CA74E01C0605}"/>
              </a:ext>
            </a:extLst>
          </p:cNvPr>
          <p:cNvSpPr>
            <a:spLocks noGrp="1"/>
          </p:cNvSpPr>
          <p:nvPr>
            <p:ph type="body" sz="quarter" idx="20"/>
          </p:nvPr>
        </p:nvSpPr>
        <p:spPr>
          <a:xfrm>
            <a:off x="3253955" y="5416419"/>
            <a:ext cx="1928812" cy="398463"/>
          </a:xfrm>
          <a:prstGeom prst="rect">
            <a:avLst/>
          </a:prstGeom>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4" name="Text Placeholder 20">
            <a:extLst>
              <a:ext uri="{FF2B5EF4-FFF2-40B4-BE49-F238E27FC236}">
                <a16:creationId xmlns:a16="http://schemas.microsoft.com/office/drawing/2014/main" id="{5A7667F3-67E9-8110-F9F1-7E6738E40269}"/>
              </a:ext>
            </a:extLst>
          </p:cNvPr>
          <p:cNvSpPr>
            <a:spLocks noGrp="1"/>
          </p:cNvSpPr>
          <p:nvPr>
            <p:ph type="body" sz="quarter" idx="21"/>
          </p:nvPr>
        </p:nvSpPr>
        <p:spPr>
          <a:xfrm>
            <a:off x="3253955" y="5861897"/>
            <a:ext cx="1928812" cy="398463"/>
          </a:xfrm>
          <a:prstGeom prst="rect">
            <a:avLst/>
          </a:prstGeom>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5" name="Text Placeholder 20">
            <a:extLst>
              <a:ext uri="{FF2B5EF4-FFF2-40B4-BE49-F238E27FC236}">
                <a16:creationId xmlns:a16="http://schemas.microsoft.com/office/drawing/2014/main" id="{60D5803A-8859-95C9-E0D7-BAFDFD10380D}"/>
              </a:ext>
            </a:extLst>
          </p:cNvPr>
          <p:cNvSpPr>
            <a:spLocks noGrp="1"/>
          </p:cNvSpPr>
          <p:nvPr>
            <p:ph type="body" sz="quarter" idx="22"/>
          </p:nvPr>
        </p:nvSpPr>
        <p:spPr>
          <a:xfrm>
            <a:off x="5434447" y="2344974"/>
            <a:ext cx="1928812" cy="398463"/>
          </a:xfrm>
          <a:prstGeom prst="rect">
            <a:avLst/>
          </a:prstGeom>
          <a:noFill/>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6" name="Text Placeholder 20">
            <a:extLst>
              <a:ext uri="{FF2B5EF4-FFF2-40B4-BE49-F238E27FC236}">
                <a16:creationId xmlns:a16="http://schemas.microsoft.com/office/drawing/2014/main" id="{5E47A34A-11EF-98C8-E071-3E576E57C779}"/>
              </a:ext>
            </a:extLst>
          </p:cNvPr>
          <p:cNvSpPr>
            <a:spLocks noGrp="1"/>
          </p:cNvSpPr>
          <p:nvPr>
            <p:ph type="body" sz="quarter" idx="23"/>
          </p:nvPr>
        </p:nvSpPr>
        <p:spPr>
          <a:xfrm>
            <a:off x="5434447" y="2790451"/>
            <a:ext cx="1928812" cy="398463"/>
          </a:xfrm>
          <a:prstGeom prst="rect">
            <a:avLst/>
          </a:prstGeom>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7" name="Text Placeholder 20">
            <a:extLst>
              <a:ext uri="{FF2B5EF4-FFF2-40B4-BE49-F238E27FC236}">
                <a16:creationId xmlns:a16="http://schemas.microsoft.com/office/drawing/2014/main" id="{3E09208F-05F2-098A-E345-373C41A79B54}"/>
              </a:ext>
            </a:extLst>
          </p:cNvPr>
          <p:cNvSpPr>
            <a:spLocks noGrp="1"/>
          </p:cNvSpPr>
          <p:nvPr>
            <p:ph type="body" sz="quarter" idx="24"/>
          </p:nvPr>
        </p:nvSpPr>
        <p:spPr>
          <a:xfrm>
            <a:off x="5434447" y="5416419"/>
            <a:ext cx="1928812" cy="398463"/>
          </a:xfrm>
          <a:prstGeom prst="rect">
            <a:avLst/>
          </a:prstGeom>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8" name="Text Placeholder 20">
            <a:extLst>
              <a:ext uri="{FF2B5EF4-FFF2-40B4-BE49-F238E27FC236}">
                <a16:creationId xmlns:a16="http://schemas.microsoft.com/office/drawing/2014/main" id="{ADCFA865-4FA9-DAA3-044B-3D06B0E29B0E}"/>
              </a:ext>
            </a:extLst>
          </p:cNvPr>
          <p:cNvSpPr>
            <a:spLocks noGrp="1"/>
          </p:cNvSpPr>
          <p:nvPr>
            <p:ph type="body" sz="quarter" idx="25"/>
          </p:nvPr>
        </p:nvSpPr>
        <p:spPr>
          <a:xfrm>
            <a:off x="5434447" y="5861897"/>
            <a:ext cx="1928812" cy="398463"/>
          </a:xfrm>
          <a:prstGeom prst="rect">
            <a:avLst/>
          </a:prstGeom>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9" name="Text Placeholder 20">
            <a:extLst>
              <a:ext uri="{FF2B5EF4-FFF2-40B4-BE49-F238E27FC236}">
                <a16:creationId xmlns:a16="http://schemas.microsoft.com/office/drawing/2014/main" id="{4734C63A-3FD1-2376-1A0A-9D70A403D58F}"/>
              </a:ext>
            </a:extLst>
          </p:cNvPr>
          <p:cNvSpPr>
            <a:spLocks noGrp="1"/>
          </p:cNvSpPr>
          <p:nvPr>
            <p:ph type="body" sz="quarter" idx="26"/>
          </p:nvPr>
        </p:nvSpPr>
        <p:spPr>
          <a:xfrm>
            <a:off x="7614939" y="2344974"/>
            <a:ext cx="1928812" cy="398463"/>
          </a:xfrm>
          <a:prstGeom prst="rect">
            <a:avLst/>
          </a:prstGeom>
          <a:noFill/>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30" name="Text Placeholder 20">
            <a:extLst>
              <a:ext uri="{FF2B5EF4-FFF2-40B4-BE49-F238E27FC236}">
                <a16:creationId xmlns:a16="http://schemas.microsoft.com/office/drawing/2014/main" id="{CD97F427-9F15-DD4B-FF2B-F7F480656BF6}"/>
              </a:ext>
            </a:extLst>
          </p:cNvPr>
          <p:cNvSpPr>
            <a:spLocks noGrp="1"/>
          </p:cNvSpPr>
          <p:nvPr>
            <p:ph type="body" sz="quarter" idx="27"/>
          </p:nvPr>
        </p:nvSpPr>
        <p:spPr>
          <a:xfrm>
            <a:off x="7614939" y="2790451"/>
            <a:ext cx="1928812" cy="398463"/>
          </a:xfrm>
          <a:prstGeom prst="rect">
            <a:avLst/>
          </a:prstGeom>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31" name="Text Placeholder 20">
            <a:extLst>
              <a:ext uri="{FF2B5EF4-FFF2-40B4-BE49-F238E27FC236}">
                <a16:creationId xmlns:a16="http://schemas.microsoft.com/office/drawing/2014/main" id="{13D47576-D7C4-0B8F-7489-043872C51462}"/>
              </a:ext>
            </a:extLst>
          </p:cNvPr>
          <p:cNvSpPr>
            <a:spLocks noGrp="1"/>
          </p:cNvSpPr>
          <p:nvPr>
            <p:ph type="body" sz="quarter" idx="28"/>
          </p:nvPr>
        </p:nvSpPr>
        <p:spPr>
          <a:xfrm>
            <a:off x="7614939" y="5416419"/>
            <a:ext cx="1928812" cy="398463"/>
          </a:xfrm>
          <a:prstGeom prst="rect">
            <a:avLst/>
          </a:prstGeom>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32" name="Text Placeholder 20">
            <a:extLst>
              <a:ext uri="{FF2B5EF4-FFF2-40B4-BE49-F238E27FC236}">
                <a16:creationId xmlns:a16="http://schemas.microsoft.com/office/drawing/2014/main" id="{14A7F65D-3DB9-65E4-498B-FC7C9759DD1D}"/>
              </a:ext>
            </a:extLst>
          </p:cNvPr>
          <p:cNvSpPr>
            <a:spLocks noGrp="1"/>
          </p:cNvSpPr>
          <p:nvPr>
            <p:ph type="body" sz="quarter" idx="29"/>
          </p:nvPr>
        </p:nvSpPr>
        <p:spPr>
          <a:xfrm>
            <a:off x="7614939" y="5861897"/>
            <a:ext cx="1928812" cy="398463"/>
          </a:xfrm>
          <a:prstGeom prst="rect">
            <a:avLst/>
          </a:prstGeom>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33" name="Text Placeholder 20">
            <a:extLst>
              <a:ext uri="{FF2B5EF4-FFF2-40B4-BE49-F238E27FC236}">
                <a16:creationId xmlns:a16="http://schemas.microsoft.com/office/drawing/2014/main" id="{28EAE6D7-C17F-4340-41DD-0C46FCF5DAB1}"/>
              </a:ext>
            </a:extLst>
          </p:cNvPr>
          <p:cNvSpPr>
            <a:spLocks noGrp="1"/>
          </p:cNvSpPr>
          <p:nvPr>
            <p:ph type="body" sz="quarter" idx="30"/>
          </p:nvPr>
        </p:nvSpPr>
        <p:spPr>
          <a:xfrm>
            <a:off x="9795431" y="2344974"/>
            <a:ext cx="1928812" cy="398463"/>
          </a:xfrm>
          <a:prstGeom prst="rect">
            <a:avLst/>
          </a:prstGeom>
          <a:noFill/>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34" name="Text Placeholder 20">
            <a:extLst>
              <a:ext uri="{FF2B5EF4-FFF2-40B4-BE49-F238E27FC236}">
                <a16:creationId xmlns:a16="http://schemas.microsoft.com/office/drawing/2014/main" id="{CA754DB3-97B8-B7D6-A8AE-E7E879C573E3}"/>
              </a:ext>
            </a:extLst>
          </p:cNvPr>
          <p:cNvSpPr>
            <a:spLocks noGrp="1"/>
          </p:cNvSpPr>
          <p:nvPr>
            <p:ph type="body" sz="quarter" idx="31"/>
          </p:nvPr>
        </p:nvSpPr>
        <p:spPr>
          <a:xfrm>
            <a:off x="9795431" y="2790451"/>
            <a:ext cx="1928812" cy="398463"/>
          </a:xfrm>
          <a:prstGeom prst="rect">
            <a:avLst/>
          </a:prstGeom>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 name="Google Shape;184;p29">
            <a:extLst>
              <a:ext uri="{FF2B5EF4-FFF2-40B4-BE49-F238E27FC236}">
                <a16:creationId xmlns:a16="http://schemas.microsoft.com/office/drawing/2014/main" id="{4BC253D0-6646-F930-0E6B-B67CD26202B4}"/>
              </a:ext>
            </a:extLst>
          </p:cNvPr>
          <p:cNvSpPr/>
          <p:nvPr userDrawn="1"/>
        </p:nvSpPr>
        <p:spPr>
          <a:xfrm rot="-5400000">
            <a:off x="6046133" y="674033"/>
            <a:ext cx="119200" cy="122608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Tree>
    <p:extLst>
      <p:ext uri="{BB962C8B-B14F-4D97-AF65-F5344CB8AC3E}">
        <p14:creationId xmlns:p14="http://schemas.microsoft.com/office/powerpoint/2010/main" val="30166093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Meet the team - 6">
    <p:bg>
      <p:bgPr>
        <a:gradFill>
          <a:gsLst>
            <a:gs pos="0">
              <a:srgbClr val="020B31"/>
            </a:gs>
            <a:gs pos="100000">
              <a:srgbClr val="001848"/>
            </a:gs>
          </a:gsLst>
          <a:lin ang="5400012" scaled="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F60529-3132-E023-5A83-F5D581501897}"/>
              </a:ext>
            </a:extLst>
          </p:cNvPr>
          <p:cNvSpPr/>
          <p:nvPr userDrawn="1"/>
        </p:nvSpPr>
        <p:spPr>
          <a:xfrm>
            <a:off x="10614215" y="6394356"/>
            <a:ext cx="1205255" cy="228571"/>
          </a:xfrm>
          <a:prstGeom prst="rect">
            <a:avLst/>
          </a:prstGeom>
          <a:solidFill>
            <a:srgbClr val="0017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Poppins SemiBold" pitchFamily="2" charset="77"/>
              <a:ea typeface="+mn-ea"/>
              <a:cs typeface="+mn-cs"/>
            </a:endParaRPr>
          </a:p>
        </p:txBody>
      </p:sp>
      <p:sp>
        <p:nvSpPr>
          <p:cNvPr id="10" name="Rectangle 9">
            <a:extLst>
              <a:ext uri="{FF2B5EF4-FFF2-40B4-BE49-F238E27FC236}">
                <a16:creationId xmlns:a16="http://schemas.microsoft.com/office/drawing/2014/main" id="{88472D3F-F5DE-4BFB-FF0D-74EFC0EF8B8D}"/>
              </a:ext>
            </a:extLst>
          </p:cNvPr>
          <p:cNvSpPr/>
          <p:nvPr userDrawn="1"/>
        </p:nvSpPr>
        <p:spPr>
          <a:xfrm>
            <a:off x="447499" y="6394356"/>
            <a:ext cx="2293183" cy="228571"/>
          </a:xfrm>
          <a:prstGeom prst="rect">
            <a:avLst/>
          </a:prstGeom>
          <a:solidFill>
            <a:srgbClr val="0017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Poppins SemiBold" pitchFamily="2" charset="77"/>
              <a:ea typeface="+mn-ea"/>
              <a:cs typeface="+mn-cs"/>
            </a:endParaRPr>
          </a:p>
        </p:txBody>
      </p:sp>
      <p:sp>
        <p:nvSpPr>
          <p:cNvPr id="18" name="Title 1">
            <a:extLst>
              <a:ext uri="{FF2B5EF4-FFF2-40B4-BE49-F238E27FC236}">
                <a16:creationId xmlns:a16="http://schemas.microsoft.com/office/drawing/2014/main" id="{B52E40E6-1D33-3FE5-C2FE-2231CDA5611C}"/>
              </a:ext>
            </a:extLst>
          </p:cNvPr>
          <p:cNvSpPr>
            <a:spLocks noGrp="1"/>
          </p:cNvSpPr>
          <p:nvPr>
            <p:ph type="title" hasCustomPrompt="1"/>
          </p:nvPr>
        </p:nvSpPr>
        <p:spPr>
          <a:xfrm>
            <a:off x="259460" y="1562991"/>
            <a:ext cx="3039035" cy="1127591"/>
          </a:xfrm>
        </p:spPr>
        <p:txBody>
          <a:bodyPr anchor="t"/>
          <a:lstStyle>
            <a:lvl1pPr algn="ctr">
              <a:defRPr sz="3200" b="1" i="0">
                <a:solidFill>
                  <a:schemeClr val="bg1"/>
                </a:solidFill>
                <a:latin typeface="Poppins SemiBold" pitchFamily="2" charset="77"/>
                <a:cs typeface="Poppins SemiBold" pitchFamily="2" charset="77"/>
              </a:defRPr>
            </a:lvl1pPr>
          </a:lstStyle>
          <a:p>
            <a:r>
              <a:rPr lang="en-US"/>
              <a:t>Meet the</a:t>
            </a:r>
            <a:br>
              <a:rPr lang="en-US"/>
            </a:br>
            <a:r>
              <a:rPr lang="en-US"/>
              <a:t>Mitratech </a:t>
            </a:r>
            <a:br>
              <a:rPr lang="en-US"/>
            </a:br>
            <a:r>
              <a:rPr lang="en-US"/>
              <a:t>Team</a:t>
            </a:r>
          </a:p>
        </p:txBody>
      </p:sp>
      <p:sp>
        <p:nvSpPr>
          <p:cNvPr id="19" name="Rectangle 18">
            <a:extLst>
              <a:ext uri="{FF2B5EF4-FFF2-40B4-BE49-F238E27FC236}">
                <a16:creationId xmlns:a16="http://schemas.microsoft.com/office/drawing/2014/main" id="{3712F0A6-34DC-82DD-D7F6-D5E311E06361}"/>
              </a:ext>
            </a:extLst>
          </p:cNvPr>
          <p:cNvSpPr/>
          <p:nvPr userDrawn="1"/>
        </p:nvSpPr>
        <p:spPr>
          <a:xfrm>
            <a:off x="2" y="6573328"/>
            <a:ext cx="12189532" cy="115469"/>
          </a:xfrm>
          <a:prstGeom prst="rect">
            <a:avLst/>
          </a:prstGeom>
          <a:solidFill>
            <a:srgbClr val="111C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Poppins SemiBold" pitchFamily="2" charset="77"/>
              <a:ea typeface="+mn-ea"/>
              <a:cs typeface="+mn-cs"/>
            </a:endParaRPr>
          </a:p>
        </p:txBody>
      </p:sp>
      <p:sp>
        <p:nvSpPr>
          <p:cNvPr id="5" name="Picture Placeholder 4">
            <a:extLst>
              <a:ext uri="{FF2B5EF4-FFF2-40B4-BE49-F238E27FC236}">
                <a16:creationId xmlns:a16="http://schemas.microsoft.com/office/drawing/2014/main" id="{730F7449-BFE1-6765-F6E8-060450BDB70A}"/>
              </a:ext>
            </a:extLst>
          </p:cNvPr>
          <p:cNvSpPr>
            <a:spLocks noGrp="1"/>
          </p:cNvSpPr>
          <p:nvPr>
            <p:ph type="pic" sz="quarter" idx="10"/>
          </p:nvPr>
        </p:nvSpPr>
        <p:spPr>
          <a:xfrm>
            <a:off x="3404722" y="499506"/>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7" name="Picture Placeholder 4">
            <a:extLst>
              <a:ext uri="{FF2B5EF4-FFF2-40B4-BE49-F238E27FC236}">
                <a16:creationId xmlns:a16="http://schemas.microsoft.com/office/drawing/2014/main" id="{2F75F4C1-F2DA-1DB2-EC88-E7169FEC3D7D}"/>
              </a:ext>
            </a:extLst>
          </p:cNvPr>
          <p:cNvSpPr>
            <a:spLocks noGrp="1"/>
          </p:cNvSpPr>
          <p:nvPr>
            <p:ph type="pic" sz="quarter" idx="11"/>
          </p:nvPr>
        </p:nvSpPr>
        <p:spPr>
          <a:xfrm>
            <a:off x="5569698" y="499506"/>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8" name="Picture Placeholder 4">
            <a:extLst>
              <a:ext uri="{FF2B5EF4-FFF2-40B4-BE49-F238E27FC236}">
                <a16:creationId xmlns:a16="http://schemas.microsoft.com/office/drawing/2014/main" id="{D22A9548-3F30-7AB4-167F-6E82D7DA668F}"/>
              </a:ext>
            </a:extLst>
          </p:cNvPr>
          <p:cNvSpPr>
            <a:spLocks noGrp="1"/>
          </p:cNvSpPr>
          <p:nvPr>
            <p:ph type="pic" sz="quarter" idx="12"/>
          </p:nvPr>
        </p:nvSpPr>
        <p:spPr>
          <a:xfrm>
            <a:off x="7734674" y="499506"/>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9" name="Picture Placeholder 4">
            <a:extLst>
              <a:ext uri="{FF2B5EF4-FFF2-40B4-BE49-F238E27FC236}">
                <a16:creationId xmlns:a16="http://schemas.microsoft.com/office/drawing/2014/main" id="{184CEDCB-2E4B-7624-C147-3AD31F8CBC80}"/>
              </a:ext>
            </a:extLst>
          </p:cNvPr>
          <p:cNvSpPr>
            <a:spLocks noGrp="1"/>
          </p:cNvSpPr>
          <p:nvPr>
            <p:ph type="pic" sz="quarter" idx="13"/>
          </p:nvPr>
        </p:nvSpPr>
        <p:spPr>
          <a:xfrm>
            <a:off x="9899652" y="499506"/>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14" name="Picture Placeholder 4">
            <a:extLst>
              <a:ext uri="{FF2B5EF4-FFF2-40B4-BE49-F238E27FC236}">
                <a16:creationId xmlns:a16="http://schemas.microsoft.com/office/drawing/2014/main" id="{8541CD07-6C08-CAF5-409D-345246A3D201}"/>
              </a:ext>
            </a:extLst>
          </p:cNvPr>
          <p:cNvSpPr>
            <a:spLocks noGrp="1"/>
          </p:cNvSpPr>
          <p:nvPr>
            <p:ph type="pic" sz="quarter" idx="15"/>
          </p:nvPr>
        </p:nvSpPr>
        <p:spPr>
          <a:xfrm>
            <a:off x="5569698" y="3572490"/>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15" name="Picture Placeholder 4">
            <a:extLst>
              <a:ext uri="{FF2B5EF4-FFF2-40B4-BE49-F238E27FC236}">
                <a16:creationId xmlns:a16="http://schemas.microsoft.com/office/drawing/2014/main" id="{DE63CD14-6B0A-C764-6FC5-3F0F5214D12D}"/>
              </a:ext>
            </a:extLst>
          </p:cNvPr>
          <p:cNvSpPr>
            <a:spLocks noGrp="1"/>
          </p:cNvSpPr>
          <p:nvPr>
            <p:ph type="pic" sz="quarter" idx="16"/>
          </p:nvPr>
        </p:nvSpPr>
        <p:spPr>
          <a:xfrm>
            <a:off x="7734674" y="3572490"/>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21" name="Text Placeholder 20">
            <a:extLst>
              <a:ext uri="{FF2B5EF4-FFF2-40B4-BE49-F238E27FC236}">
                <a16:creationId xmlns:a16="http://schemas.microsoft.com/office/drawing/2014/main" id="{D8126558-83E8-FF37-5200-46635AF8F98E}"/>
              </a:ext>
            </a:extLst>
          </p:cNvPr>
          <p:cNvSpPr>
            <a:spLocks noGrp="1"/>
          </p:cNvSpPr>
          <p:nvPr>
            <p:ph type="body" sz="quarter" idx="18"/>
          </p:nvPr>
        </p:nvSpPr>
        <p:spPr>
          <a:xfrm>
            <a:off x="3253955" y="2344974"/>
            <a:ext cx="1928812" cy="398463"/>
          </a:xfrm>
          <a:prstGeom prst="rect">
            <a:avLst/>
          </a:prstGeom>
          <a:noFill/>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2" name="Text Placeholder 20">
            <a:extLst>
              <a:ext uri="{FF2B5EF4-FFF2-40B4-BE49-F238E27FC236}">
                <a16:creationId xmlns:a16="http://schemas.microsoft.com/office/drawing/2014/main" id="{D9CB8963-53A1-B16D-CA9C-AC8674C507EC}"/>
              </a:ext>
            </a:extLst>
          </p:cNvPr>
          <p:cNvSpPr>
            <a:spLocks noGrp="1"/>
          </p:cNvSpPr>
          <p:nvPr>
            <p:ph type="body" sz="quarter" idx="19"/>
          </p:nvPr>
        </p:nvSpPr>
        <p:spPr>
          <a:xfrm>
            <a:off x="3253955" y="2790451"/>
            <a:ext cx="1928812" cy="398463"/>
          </a:xfrm>
          <a:prstGeom prst="rect">
            <a:avLst/>
          </a:prstGeom>
          <a:noFill/>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5" name="Text Placeholder 20">
            <a:extLst>
              <a:ext uri="{FF2B5EF4-FFF2-40B4-BE49-F238E27FC236}">
                <a16:creationId xmlns:a16="http://schemas.microsoft.com/office/drawing/2014/main" id="{60D5803A-8859-95C9-E0D7-BAFDFD10380D}"/>
              </a:ext>
            </a:extLst>
          </p:cNvPr>
          <p:cNvSpPr>
            <a:spLocks noGrp="1"/>
          </p:cNvSpPr>
          <p:nvPr>
            <p:ph type="body" sz="quarter" idx="22"/>
          </p:nvPr>
        </p:nvSpPr>
        <p:spPr>
          <a:xfrm>
            <a:off x="5434447" y="2344974"/>
            <a:ext cx="1928812" cy="398463"/>
          </a:xfrm>
          <a:prstGeom prst="rect">
            <a:avLst/>
          </a:prstGeom>
          <a:noFill/>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6" name="Text Placeholder 20">
            <a:extLst>
              <a:ext uri="{FF2B5EF4-FFF2-40B4-BE49-F238E27FC236}">
                <a16:creationId xmlns:a16="http://schemas.microsoft.com/office/drawing/2014/main" id="{5E47A34A-11EF-98C8-E071-3E576E57C779}"/>
              </a:ext>
            </a:extLst>
          </p:cNvPr>
          <p:cNvSpPr>
            <a:spLocks noGrp="1"/>
          </p:cNvSpPr>
          <p:nvPr>
            <p:ph type="body" sz="quarter" idx="23"/>
          </p:nvPr>
        </p:nvSpPr>
        <p:spPr>
          <a:xfrm>
            <a:off x="5434447" y="2790451"/>
            <a:ext cx="1928812" cy="398463"/>
          </a:xfrm>
          <a:prstGeom prst="rect">
            <a:avLst/>
          </a:prstGeom>
          <a:noFill/>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7" name="Text Placeholder 20">
            <a:extLst>
              <a:ext uri="{FF2B5EF4-FFF2-40B4-BE49-F238E27FC236}">
                <a16:creationId xmlns:a16="http://schemas.microsoft.com/office/drawing/2014/main" id="{3E09208F-05F2-098A-E345-373C41A79B54}"/>
              </a:ext>
            </a:extLst>
          </p:cNvPr>
          <p:cNvSpPr>
            <a:spLocks noGrp="1"/>
          </p:cNvSpPr>
          <p:nvPr>
            <p:ph type="body" sz="quarter" idx="24"/>
          </p:nvPr>
        </p:nvSpPr>
        <p:spPr>
          <a:xfrm>
            <a:off x="5434447" y="5416419"/>
            <a:ext cx="1928812" cy="398463"/>
          </a:xfrm>
          <a:prstGeom prst="rect">
            <a:avLst/>
          </a:prstGeom>
          <a:noFill/>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8" name="Text Placeholder 20">
            <a:extLst>
              <a:ext uri="{FF2B5EF4-FFF2-40B4-BE49-F238E27FC236}">
                <a16:creationId xmlns:a16="http://schemas.microsoft.com/office/drawing/2014/main" id="{ADCFA865-4FA9-DAA3-044B-3D06B0E29B0E}"/>
              </a:ext>
            </a:extLst>
          </p:cNvPr>
          <p:cNvSpPr>
            <a:spLocks noGrp="1"/>
          </p:cNvSpPr>
          <p:nvPr>
            <p:ph type="body" sz="quarter" idx="25"/>
          </p:nvPr>
        </p:nvSpPr>
        <p:spPr>
          <a:xfrm>
            <a:off x="5434447" y="5861897"/>
            <a:ext cx="1928812" cy="398463"/>
          </a:xfrm>
          <a:prstGeom prst="rect">
            <a:avLst/>
          </a:prstGeom>
          <a:noFill/>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9" name="Text Placeholder 20">
            <a:extLst>
              <a:ext uri="{FF2B5EF4-FFF2-40B4-BE49-F238E27FC236}">
                <a16:creationId xmlns:a16="http://schemas.microsoft.com/office/drawing/2014/main" id="{4734C63A-3FD1-2376-1A0A-9D70A403D58F}"/>
              </a:ext>
            </a:extLst>
          </p:cNvPr>
          <p:cNvSpPr>
            <a:spLocks noGrp="1"/>
          </p:cNvSpPr>
          <p:nvPr>
            <p:ph type="body" sz="quarter" idx="26"/>
          </p:nvPr>
        </p:nvSpPr>
        <p:spPr>
          <a:xfrm>
            <a:off x="7614939" y="2344974"/>
            <a:ext cx="1928812" cy="398463"/>
          </a:xfrm>
          <a:prstGeom prst="rect">
            <a:avLst/>
          </a:prstGeom>
          <a:noFill/>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30" name="Text Placeholder 20">
            <a:extLst>
              <a:ext uri="{FF2B5EF4-FFF2-40B4-BE49-F238E27FC236}">
                <a16:creationId xmlns:a16="http://schemas.microsoft.com/office/drawing/2014/main" id="{CD97F427-9F15-DD4B-FF2B-F7F480656BF6}"/>
              </a:ext>
            </a:extLst>
          </p:cNvPr>
          <p:cNvSpPr>
            <a:spLocks noGrp="1"/>
          </p:cNvSpPr>
          <p:nvPr>
            <p:ph type="body" sz="quarter" idx="27"/>
          </p:nvPr>
        </p:nvSpPr>
        <p:spPr>
          <a:xfrm>
            <a:off x="7614939" y="2790451"/>
            <a:ext cx="1928812" cy="398463"/>
          </a:xfrm>
          <a:prstGeom prst="rect">
            <a:avLst/>
          </a:prstGeom>
          <a:noFill/>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31" name="Text Placeholder 20">
            <a:extLst>
              <a:ext uri="{FF2B5EF4-FFF2-40B4-BE49-F238E27FC236}">
                <a16:creationId xmlns:a16="http://schemas.microsoft.com/office/drawing/2014/main" id="{13D47576-D7C4-0B8F-7489-043872C51462}"/>
              </a:ext>
            </a:extLst>
          </p:cNvPr>
          <p:cNvSpPr>
            <a:spLocks noGrp="1"/>
          </p:cNvSpPr>
          <p:nvPr>
            <p:ph type="body" sz="quarter" idx="28"/>
          </p:nvPr>
        </p:nvSpPr>
        <p:spPr>
          <a:xfrm>
            <a:off x="7614939" y="5416419"/>
            <a:ext cx="1928812" cy="398463"/>
          </a:xfrm>
          <a:prstGeom prst="rect">
            <a:avLst/>
          </a:prstGeom>
          <a:noFill/>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32" name="Text Placeholder 20">
            <a:extLst>
              <a:ext uri="{FF2B5EF4-FFF2-40B4-BE49-F238E27FC236}">
                <a16:creationId xmlns:a16="http://schemas.microsoft.com/office/drawing/2014/main" id="{14A7F65D-3DB9-65E4-498B-FC7C9759DD1D}"/>
              </a:ext>
            </a:extLst>
          </p:cNvPr>
          <p:cNvSpPr>
            <a:spLocks noGrp="1"/>
          </p:cNvSpPr>
          <p:nvPr>
            <p:ph type="body" sz="quarter" idx="29"/>
          </p:nvPr>
        </p:nvSpPr>
        <p:spPr>
          <a:xfrm>
            <a:off x="7614939" y="5861897"/>
            <a:ext cx="1928812" cy="398463"/>
          </a:xfrm>
          <a:prstGeom prst="rect">
            <a:avLst/>
          </a:prstGeom>
          <a:noFill/>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33" name="Text Placeholder 20">
            <a:extLst>
              <a:ext uri="{FF2B5EF4-FFF2-40B4-BE49-F238E27FC236}">
                <a16:creationId xmlns:a16="http://schemas.microsoft.com/office/drawing/2014/main" id="{28EAE6D7-C17F-4340-41DD-0C46FCF5DAB1}"/>
              </a:ext>
            </a:extLst>
          </p:cNvPr>
          <p:cNvSpPr>
            <a:spLocks noGrp="1"/>
          </p:cNvSpPr>
          <p:nvPr>
            <p:ph type="body" sz="quarter" idx="30"/>
          </p:nvPr>
        </p:nvSpPr>
        <p:spPr>
          <a:xfrm>
            <a:off x="9795431" y="2344974"/>
            <a:ext cx="1928812" cy="398463"/>
          </a:xfrm>
          <a:prstGeom prst="rect">
            <a:avLst/>
          </a:prstGeom>
          <a:noFill/>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34" name="Text Placeholder 20">
            <a:extLst>
              <a:ext uri="{FF2B5EF4-FFF2-40B4-BE49-F238E27FC236}">
                <a16:creationId xmlns:a16="http://schemas.microsoft.com/office/drawing/2014/main" id="{CA754DB3-97B8-B7D6-A8AE-E7E879C573E3}"/>
              </a:ext>
            </a:extLst>
          </p:cNvPr>
          <p:cNvSpPr>
            <a:spLocks noGrp="1"/>
          </p:cNvSpPr>
          <p:nvPr>
            <p:ph type="body" sz="quarter" idx="31"/>
          </p:nvPr>
        </p:nvSpPr>
        <p:spPr>
          <a:xfrm>
            <a:off x="9795431" y="2790451"/>
            <a:ext cx="1928812" cy="398463"/>
          </a:xfrm>
          <a:prstGeom prst="rect">
            <a:avLst/>
          </a:prstGeom>
          <a:noFill/>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 name="Google Shape;184;p29">
            <a:extLst>
              <a:ext uri="{FF2B5EF4-FFF2-40B4-BE49-F238E27FC236}">
                <a16:creationId xmlns:a16="http://schemas.microsoft.com/office/drawing/2014/main" id="{6E12833A-3AFC-C7D6-EF72-92E61D2063A1}"/>
              </a:ext>
            </a:extLst>
          </p:cNvPr>
          <p:cNvSpPr/>
          <p:nvPr userDrawn="1"/>
        </p:nvSpPr>
        <p:spPr>
          <a:xfrm rot="-5400000">
            <a:off x="6046133" y="674033"/>
            <a:ext cx="119200" cy="122608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Tree>
    <p:extLst>
      <p:ext uri="{BB962C8B-B14F-4D97-AF65-F5344CB8AC3E}">
        <p14:creationId xmlns:p14="http://schemas.microsoft.com/office/powerpoint/2010/main" val="873482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Meet the team - 5">
    <p:bg>
      <p:bgPr>
        <a:gradFill>
          <a:gsLst>
            <a:gs pos="0">
              <a:srgbClr val="020B31"/>
            </a:gs>
            <a:gs pos="100000">
              <a:srgbClr val="001848"/>
            </a:gs>
          </a:gsLst>
          <a:lin ang="5400012" scaled="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9D6F83-F2E6-A89E-0A66-0CDDE0095021}"/>
              </a:ext>
            </a:extLst>
          </p:cNvPr>
          <p:cNvSpPr/>
          <p:nvPr userDrawn="1"/>
        </p:nvSpPr>
        <p:spPr>
          <a:xfrm>
            <a:off x="10614215" y="6394356"/>
            <a:ext cx="1205255" cy="228571"/>
          </a:xfrm>
          <a:prstGeom prst="rect">
            <a:avLst/>
          </a:prstGeom>
          <a:solidFill>
            <a:srgbClr val="0017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Poppins SemiBold" pitchFamily="2" charset="77"/>
              <a:ea typeface="+mn-ea"/>
              <a:cs typeface="+mn-cs"/>
            </a:endParaRPr>
          </a:p>
        </p:txBody>
      </p:sp>
      <p:sp>
        <p:nvSpPr>
          <p:cNvPr id="6" name="Rectangle 5">
            <a:extLst>
              <a:ext uri="{FF2B5EF4-FFF2-40B4-BE49-F238E27FC236}">
                <a16:creationId xmlns:a16="http://schemas.microsoft.com/office/drawing/2014/main" id="{B862CE21-0A3F-72A8-B245-17C0009CF65B}"/>
              </a:ext>
            </a:extLst>
          </p:cNvPr>
          <p:cNvSpPr/>
          <p:nvPr userDrawn="1"/>
        </p:nvSpPr>
        <p:spPr>
          <a:xfrm>
            <a:off x="447499" y="6394356"/>
            <a:ext cx="2293183" cy="228571"/>
          </a:xfrm>
          <a:prstGeom prst="rect">
            <a:avLst/>
          </a:prstGeom>
          <a:solidFill>
            <a:srgbClr val="0017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Poppins SemiBold" pitchFamily="2" charset="77"/>
              <a:ea typeface="+mn-ea"/>
              <a:cs typeface="+mn-cs"/>
            </a:endParaRPr>
          </a:p>
        </p:txBody>
      </p:sp>
      <p:sp>
        <p:nvSpPr>
          <p:cNvPr id="16" name="Title 1">
            <a:extLst>
              <a:ext uri="{FF2B5EF4-FFF2-40B4-BE49-F238E27FC236}">
                <a16:creationId xmlns:a16="http://schemas.microsoft.com/office/drawing/2014/main" id="{7D417F45-DD45-68B7-4BCB-4D33B8C92E22}"/>
              </a:ext>
            </a:extLst>
          </p:cNvPr>
          <p:cNvSpPr>
            <a:spLocks noGrp="1"/>
          </p:cNvSpPr>
          <p:nvPr>
            <p:ph type="title" hasCustomPrompt="1"/>
          </p:nvPr>
        </p:nvSpPr>
        <p:spPr>
          <a:xfrm>
            <a:off x="259460" y="1562991"/>
            <a:ext cx="3039035" cy="1127591"/>
          </a:xfrm>
        </p:spPr>
        <p:txBody>
          <a:bodyPr anchor="t"/>
          <a:lstStyle>
            <a:lvl1pPr algn="ctr">
              <a:defRPr sz="3200" b="1" i="0">
                <a:solidFill>
                  <a:schemeClr val="bg1"/>
                </a:solidFill>
                <a:latin typeface="Poppins SemiBold" pitchFamily="2" charset="77"/>
                <a:cs typeface="Poppins SemiBold" pitchFamily="2" charset="77"/>
              </a:defRPr>
            </a:lvl1pPr>
          </a:lstStyle>
          <a:p>
            <a:r>
              <a:rPr lang="en-US"/>
              <a:t>Meet the</a:t>
            </a:r>
            <a:br>
              <a:rPr lang="en-US"/>
            </a:br>
            <a:r>
              <a:rPr lang="en-US"/>
              <a:t>Mitratech </a:t>
            </a:r>
            <a:br>
              <a:rPr lang="en-US"/>
            </a:br>
            <a:r>
              <a:rPr lang="en-US"/>
              <a:t>Team</a:t>
            </a:r>
          </a:p>
        </p:txBody>
      </p:sp>
      <p:sp>
        <p:nvSpPr>
          <p:cNvPr id="18" name="Rectangle 17">
            <a:extLst>
              <a:ext uri="{FF2B5EF4-FFF2-40B4-BE49-F238E27FC236}">
                <a16:creationId xmlns:a16="http://schemas.microsoft.com/office/drawing/2014/main" id="{542F19BC-6AAD-B80E-2554-DC12871242D8}"/>
              </a:ext>
            </a:extLst>
          </p:cNvPr>
          <p:cNvSpPr/>
          <p:nvPr userDrawn="1"/>
        </p:nvSpPr>
        <p:spPr>
          <a:xfrm>
            <a:off x="2" y="6573328"/>
            <a:ext cx="12189532" cy="115469"/>
          </a:xfrm>
          <a:prstGeom prst="rect">
            <a:avLst/>
          </a:prstGeom>
          <a:solidFill>
            <a:srgbClr val="111C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Poppins SemiBold" pitchFamily="2" charset="77"/>
              <a:ea typeface="+mn-ea"/>
              <a:cs typeface="+mn-cs"/>
            </a:endParaRPr>
          </a:p>
        </p:txBody>
      </p:sp>
      <p:sp>
        <p:nvSpPr>
          <p:cNvPr id="5" name="Picture Placeholder 4">
            <a:extLst>
              <a:ext uri="{FF2B5EF4-FFF2-40B4-BE49-F238E27FC236}">
                <a16:creationId xmlns:a16="http://schemas.microsoft.com/office/drawing/2014/main" id="{730F7449-BFE1-6765-F6E8-060450BDB70A}"/>
              </a:ext>
            </a:extLst>
          </p:cNvPr>
          <p:cNvSpPr>
            <a:spLocks noGrp="1"/>
          </p:cNvSpPr>
          <p:nvPr>
            <p:ph type="pic" sz="quarter" idx="10"/>
          </p:nvPr>
        </p:nvSpPr>
        <p:spPr>
          <a:xfrm>
            <a:off x="4623922" y="492182"/>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7" name="Picture Placeholder 4">
            <a:extLst>
              <a:ext uri="{FF2B5EF4-FFF2-40B4-BE49-F238E27FC236}">
                <a16:creationId xmlns:a16="http://schemas.microsoft.com/office/drawing/2014/main" id="{2F75F4C1-F2DA-1DB2-EC88-E7169FEC3D7D}"/>
              </a:ext>
            </a:extLst>
          </p:cNvPr>
          <p:cNvSpPr>
            <a:spLocks noGrp="1"/>
          </p:cNvSpPr>
          <p:nvPr>
            <p:ph type="pic" sz="quarter" idx="11"/>
          </p:nvPr>
        </p:nvSpPr>
        <p:spPr>
          <a:xfrm>
            <a:off x="6788898" y="492182"/>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8" name="Picture Placeholder 4">
            <a:extLst>
              <a:ext uri="{FF2B5EF4-FFF2-40B4-BE49-F238E27FC236}">
                <a16:creationId xmlns:a16="http://schemas.microsoft.com/office/drawing/2014/main" id="{D22A9548-3F30-7AB4-167F-6E82D7DA668F}"/>
              </a:ext>
            </a:extLst>
          </p:cNvPr>
          <p:cNvSpPr>
            <a:spLocks noGrp="1"/>
          </p:cNvSpPr>
          <p:nvPr>
            <p:ph type="pic" sz="quarter" idx="12"/>
          </p:nvPr>
        </p:nvSpPr>
        <p:spPr>
          <a:xfrm>
            <a:off x="8953874" y="492182"/>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14" name="Picture Placeholder 4">
            <a:extLst>
              <a:ext uri="{FF2B5EF4-FFF2-40B4-BE49-F238E27FC236}">
                <a16:creationId xmlns:a16="http://schemas.microsoft.com/office/drawing/2014/main" id="{8541CD07-6C08-CAF5-409D-345246A3D201}"/>
              </a:ext>
            </a:extLst>
          </p:cNvPr>
          <p:cNvSpPr>
            <a:spLocks noGrp="1"/>
          </p:cNvSpPr>
          <p:nvPr>
            <p:ph type="pic" sz="quarter" idx="15"/>
          </p:nvPr>
        </p:nvSpPr>
        <p:spPr>
          <a:xfrm>
            <a:off x="5569698" y="3572490"/>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15" name="Picture Placeholder 4">
            <a:extLst>
              <a:ext uri="{FF2B5EF4-FFF2-40B4-BE49-F238E27FC236}">
                <a16:creationId xmlns:a16="http://schemas.microsoft.com/office/drawing/2014/main" id="{DE63CD14-6B0A-C764-6FC5-3F0F5214D12D}"/>
              </a:ext>
            </a:extLst>
          </p:cNvPr>
          <p:cNvSpPr>
            <a:spLocks noGrp="1"/>
          </p:cNvSpPr>
          <p:nvPr>
            <p:ph type="pic" sz="quarter" idx="16"/>
          </p:nvPr>
        </p:nvSpPr>
        <p:spPr>
          <a:xfrm>
            <a:off x="7734674" y="3572490"/>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21" name="Text Placeholder 20">
            <a:extLst>
              <a:ext uri="{FF2B5EF4-FFF2-40B4-BE49-F238E27FC236}">
                <a16:creationId xmlns:a16="http://schemas.microsoft.com/office/drawing/2014/main" id="{D8126558-83E8-FF37-5200-46635AF8F98E}"/>
              </a:ext>
            </a:extLst>
          </p:cNvPr>
          <p:cNvSpPr>
            <a:spLocks noGrp="1"/>
          </p:cNvSpPr>
          <p:nvPr>
            <p:ph type="body" sz="quarter" idx="18"/>
          </p:nvPr>
        </p:nvSpPr>
        <p:spPr>
          <a:xfrm>
            <a:off x="4473155" y="2337650"/>
            <a:ext cx="1928812" cy="398463"/>
          </a:xfrm>
          <a:prstGeom prst="rect">
            <a:avLst/>
          </a:prstGeom>
          <a:noFill/>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2" name="Text Placeholder 20">
            <a:extLst>
              <a:ext uri="{FF2B5EF4-FFF2-40B4-BE49-F238E27FC236}">
                <a16:creationId xmlns:a16="http://schemas.microsoft.com/office/drawing/2014/main" id="{D9CB8963-53A1-B16D-CA9C-AC8674C507EC}"/>
              </a:ext>
            </a:extLst>
          </p:cNvPr>
          <p:cNvSpPr>
            <a:spLocks noGrp="1"/>
          </p:cNvSpPr>
          <p:nvPr>
            <p:ph type="body" sz="quarter" idx="19"/>
          </p:nvPr>
        </p:nvSpPr>
        <p:spPr>
          <a:xfrm>
            <a:off x="4473155" y="2783127"/>
            <a:ext cx="1928812" cy="398463"/>
          </a:xfrm>
          <a:prstGeom prst="rect">
            <a:avLst/>
          </a:prstGeom>
          <a:noFill/>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5" name="Text Placeholder 20">
            <a:extLst>
              <a:ext uri="{FF2B5EF4-FFF2-40B4-BE49-F238E27FC236}">
                <a16:creationId xmlns:a16="http://schemas.microsoft.com/office/drawing/2014/main" id="{60D5803A-8859-95C9-E0D7-BAFDFD10380D}"/>
              </a:ext>
            </a:extLst>
          </p:cNvPr>
          <p:cNvSpPr>
            <a:spLocks noGrp="1"/>
          </p:cNvSpPr>
          <p:nvPr>
            <p:ph type="body" sz="quarter" idx="22"/>
          </p:nvPr>
        </p:nvSpPr>
        <p:spPr>
          <a:xfrm>
            <a:off x="6653647" y="2337650"/>
            <a:ext cx="1928812" cy="398463"/>
          </a:xfrm>
          <a:prstGeom prst="rect">
            <a:avLst/>
          </a:prstGeom>
          <a:noFill/>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6" name="Text Placeholder 20">
            <a:extLst>
              <a:ext uri="{FF2B5EF4-FFF2-40B4-BE49-F238E27FC236}">
                <a16:creationId xmlns:a16="http://schemas.microsoft.com/office/drawing/2014/main" id="{5E47A34A-11EF-98C8-E071-3E576E57C779}"/>
              </a:ext>
            </a:extLst>
          </p:cNvPr>
          <p:cNvSpPr>
            <a:spLocks noGrp="1"/>
          </p:cNvSpPr>
          <p:nvPr>
            <p:ph type="body" sz="quarter" idx="23"/>
          </p:nvPr>
        </p:nvSpPr>
        <p:spPr>
          <a:xfrm>
            <a:off x="6653647" y="2783127"/>
            <a:ext cx="1928812" cy="398463"/>
          </a:xfrm>
          <a:prstGeom prst="rect">
            <a:avLst/>
          </a:prstGeom>
          <a:noFill/>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7" name="Text Placeholder 20">
            <a:extLst>
              <a:ext uri="{FF2B5EF4-FFF2-40B4-BE49-F238E27FC236}">
                <a16:creationId xmlns:a16="http://schemas.microsoft.com/office/drawing/2014/main" id="{3E09208F-05F2-098A-E345-373C41A79B54}"/>
              </a:ext>
            </a:extLst>
          </p:cNvPr>
          <p:cNvSpPr>
            <a:spLocks noGrp="1"/>
          </p:cNvSpPr>
          <p:nvPr>
            <p:ph type="body" sz="quarter" idx="24"/>
          </p:nvPr>
        </p:nvSpPr>
        <p:spPr>
          <a:xfrm>
            <a:off x="5434447" y="5416419"/>
            <a:ext cx="1928812" cy="398463"/>
          </a:xfrm>
          <a:prstGeom prst="rect">
            <a:avLst/>
          </a:prstGeom>
          <a:noFill/>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8" name="Text Placeholder 20">
            <a:extLst>
              <a:ext uri="{FF2B5EF4-FFF2-40B4-BE49-F238E27FC236}">
                <a16:creationId xmlns:a16="http://schemas.microsoft.com/office/drawing/2014/main" id="{ADCFA865-4FA9-DAA3-044B-3D06B0E29B0E}"/>
              </a:ext>
            </a:extLst>
          </p:cNvPr>
          <p:cNvSpPr>
            <a:spLocks noGrp="1"/>
          </p:cNvSpPr>
          <p:nvPr>
            <p:ph type="body" sz="quarter" idx="25"/>
          </p:nvPr>
        </p:nvSpPr>
        <p:spPr>
          <a:xfrm>
            <a:off x="5434447" y="5861897"/>
            <a:ext cx="1928812" cy="398463"/>
          </a:xfrm>
          <a:prstGeom prst="rect">
            <a:avLst/>
          </a:prstGeom>
          <a:noFill/>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9" name="Text Placeholder 20">
            <a:extLst>
              <a:ext uri="{FF2B5EF4-FFF2-40B4-BE49-F238E27FC236}">
                <a16:creationId xmlns:a16="http://schemas.microsoft.com/office/drawing/2014/main" id="{4734C63A-3FD1-2376-1A0A-9D70A403D58F}"/>
              </a:ext>
            </a:extLst>
          </p:cNvPr>
          <p:cNvSpPr>
            <a:spLocks noGrp="1"/>
          </p:cNvSpPr>
          <p:nvPr>
            <p:ph type="body" sz="quarter" idx="26"/>
          </p:nvPr>
        </p:nvSpPr>
        <p:spPr>
          <a:xfrm>
            <a:off x="8834139" y="2337650"/>
            <a:ext cx="1928812" cy="398463"/>
          </a:xfrm>
          <a:prstGeom prst="rect">
            <a:avLst/>
          </a:prstGeom>
          <a:noFill/>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30" name="Text Placeholder 20">
            <a:extLst>
              <a:ext uri="{FF2B5EF4-FFF2-40B4-BE49-F238E27FC236}">
                <a16:creationId xmlns:a16="http://schemas.microsoft.com/office/drawing/2014/main" id="{CD97F427-9F15-DD4B-FF2B-F7F480656BF6}"/>
              </a:ext>
            </a:extLst>
          </p:cNvPr>
          <p:cNvSpPr>
            <a:spLocks noGrp="1"/>
          </p:cNvSpPr>
          <p:nvPr>
            <p:ph type="body" sz="quarter" idx="27"/>
          </p:nvPr>
        </p:nvSpPr>
        <p:spPr>
          <a:xfrm>
            <a:off x="8834139" y="2783127"/>
            <a:ext cx="1928812" cy="398463"/>
          </a:xfrm>
          <a:prstGeom prst="rect">
            <a:avLst/>
          </a:prstGeom>
          <a:noFill/>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31" name="Text Placeholder 20">
            <a:extLst>
              <a:ext uri="{FF2B5EF4-FFF2-40B4-BE49-F238E27FC236}">
                <a16:creationId xmlns:a16="http://schemas.microsoft.com/office/drawing/2014/main" id="{13D47576-D7C4-0B8F-7489-043872C51462}"/>
              </a:ext>
            </a:extLst>
          </p:cNvPr>
          <p:cNvSpPr>
            <a:spLocks noGrp="1"/>
          </p:cNvSpPr>
          <p:nvPr>
            <p:ph type="body" sz="quarter" idx="28"/>
          </p:nvPr>
        </p:nvSpPr>
        <p:spPr>
          <a:xfrm>
            <a:off x="7614939" y="5416419"/>
            <a:ext cx="1928812" cy="398463"/>
          </a:xfrm>
          <a:prstGeom prst="rect">
            <a:avLst/>
          </a:prstGeom>
          <a:noFill/>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32" name="Text Placeholder 20">
            <a:extLst>
              <a:ext uri="{FF2B5EF4-FFF2-40B4-BE49-F238E27FC236}">
                <a16:creationId xmlns:a16="http://schemas.microsoft.com/office/drawing/2014/main" id="{14A7F65D-3DB9-65E4-498B-FC7C9759DD1D}"/>
              </a:ext>
            </a:extLst>
          </p:cNvPr>
          <p:cNvSpPr>
            <a:spLocks noGrp="1"/>
          </p:cNvSpPr>
          <p:nvPr>
            <p:ph type="body" sz="quarter" idx="29"/>
          </p:nvPr>
        </p:nvSpPr>
        <p:spPr>
          <a:xfrm>
            <a:off x="7614939" y="5861897"/>
            <a:ext cx="1928812" cy="398463"/>
          </a:xfrm>
          <a:prstGeom prst="rect">
            <a:avLst/>
          </a:prstGeom>
          <a:noFill/>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 name="Google Shape;184;p29">
            <a:extLst>
              <a:ext uri="{FF2B5EF4-FFF2-40B4-BE49-F238E27FC236}">
                <a16:creationId xmlns:a16="http://schemas.microsoft.com/office/drawing/2014/main" id="{65C4FFFB-C02A-F58A-9DF2-533F82CAFCE1}"/>
              </a:ext>
            </a:extLst>
          </p:cNvPr>
          <p:cNvSpPr/>
          <p:nvPr userDrawn="1"/>
        </p:nvSpPr>
        <p:spPr>
          <a:xfrm rot="-5400000">
            <a:off x="6046133" y="674033"/>
            <a:ext cx="119200" cy="122608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Tree>
    <p:extLst>
      <p:ext uri="{BB962C8B-B14F-4D97-AF65-F5344CB8AC3E}">
        <p14:creationId xmlns:p14="http://schemas.microsoft.com/office/powerpoint/2010/main" val="22115882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Meet the team - 4">
    <p:bg>
      <p:bgPr>
        <a:gradFill>
          <a:gsLst>
            <a:gs pos="0">
              <a:srgbClr val="020B31"/>
            </a:gs>
            <a:gs pos="100000">
              <a:srgbClr val="001848"/>
            </a:gs>
          </a:gsLst>
          <a:lin ang="5400012" scaled="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545F2B-2EE4-000C-3718-C9BF6630FC4F}"/>
              </a:ext>
            </a:extLst>
          </p:cNvPr>
          <p:cNvSpPr/>
          <p:nvPr userDrawn="1"/>
        </p:nvSpPr>
        <p:spPr>
          <a:xfrm>
            <a:off x="10614215" y="6394356"/>
            <a:ext cx="1205255" cy="228571"/>
          </a:xfrm>
          <a:prstGeom prst="rect">
            <a:avLst/>
          </a:prstGeom>
          <a:solidFill>
            <a:srgbClr val="0017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Poppins SemiBold" pitchFamily="2" charset="77"/>
              <a:ea typeface="+mn-ea"/>
              <a:cs typeface="+mn-cs"/>
            </a:endParaRPr>
          </a:p>
        </p:txBody>
      </p:sp>
      <p:sp>
        <p:nvSpPr>
          <p:cNvPr id="6" name="Rectangle 5">
            <a:extLst>
              <a:ext uri="{FF2B5EF4-FFF2-40B4-BE49-F238E27FC236}">
                <a16:creationId xmlns:a16="http://schemas.microsoft.com/office/drawing/2014/main" id="{3E603F95-2276-F896-0001-564B7D2251C5}"/>
              </a:ext>
            </a:extLst>
          </p:cNvPr>
          <p:cNvSpPr/>
          <p:nvPr userDrawn="1"/>
        </p:nvSpPr>
        <p:spPr>
          <a:xfrm>
            <a:off x="447499" y="6394356"/>
            <a:ext cx="2293183" cy="228571"/>
          </a:xfrm>
          <a:prstGeom prst="rect">
            <a:avLst/>
          </a:prstGeom>
          <a:solidFill>
            <a:srgbClr val="0017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Poppins SemiBold" pitchFamily="2" charset="77"/>
              <a:ea typeface="+mn-ea"/>
              <a:cs typeface="+mn-cs"/>
            </a:endParaRPr>
          </a:p>
        </p:txBody>
      </p:sp>
      <p:sp>
        <p:nvSpPr>
          <p:cNvPr id="15" name="Title 1">
            <a:extLst>
              <a:ext uri="{FF2B5EF4-FFF2-40B4-BE49-F238E27FC236}">
                <a16:creationId xmlns:a16="http://schemas.microsoft.com/office/drawing/2014/main" id="{FEE33CE9-42B0-3595-6D54-1F40EA53E07C}"/>
              </a:ext>
            </a:extLst>
          </p:cNvPr>
          <p:cNvSpPr>
            <a:spLocks noGrp="1"/>
          </p:cNvSpPr>
          <p:nvPr>
            <p:ph type="title" hasCustomPrompt="1"/>
          </p:nvPr>
        </p:nvSpPr>
        <p:spPr>
          <a:xfrm>
            <a:off x="259460" y="1562991"/>
            <a:ext cx="3039035" cy="1127591"/>
          </a:xfrm>
        </p:spPr>
        <p:txBody>
          <a:bodyPr anchor="t"/>
          <a:lstStyle>
            <a:lvl1pPr algn="ctr">
              <a:defRPr sz="3200" b="1" i="0">
                <a:solidFill>
                  <a:schemeClr val="bg1"/>
                </a:solidFill>
                <a:latin typeface="Poppins SemiBold" pitchFamily="2" charset="77"/>
                <a:cs typeface="Poppins SemiBold" pitchFamily="2" charset="77"/>
              </a:defRPr>
            </a:lvl1pPr>
          </a:lstStyle>
          <a:p>
            <a:r>
              <a:rPr lang="en-US"/>
              <a:t>Meet the</a:t>
            </a:r>
            <a:br>
              <a:rPr lang="en-US"/>
            </a:br>
            <a:r>
              <a:rPr lang="en-US"/>
              <a:t>Mitratech </a:t>
            </a:r>
            <a:br>
              <a:rPr lang="en-US"/>
            </a:br>
            <a:r>
              <a:rPr lang="en-US"/>
              <a:t>Team</a:t>
            </a:r>
          </a:p>
        </p:txBody>
      </p:sp>
      <p:sp>
        <p:nvSpPr>
          <p:cNvPr id="16" name="Rectangle 15">
            <a:extLst>
              <a:ext uri="{FF2B5EF4-FFF2-40B4-BE49-F238E27FC236}">
                <a16:creationId xmlns:a16="http://schemas.microsoft.com/office/drawing/2014/main" id="{D4692F2E-3A11-1840-51D0-DAE603766BC0}"/>
              </a:ext>
            </a:extLst>
          </p:cNvPr>
          <p:cNvSpPr/>
          <p:nvPr userDrawn="1"/>
        </p:nvSpPr>
        <p:spPr>
          <a:xfrm>
            <a:off x="2" y="6573328"/>
            <a:ext cx="12189532" cy="115469"/>
          </a:xfrm>
          <a:prstGeom prst="rect">
            <a:avLst/>
          </a:prstGeom>
          <a:solidFill>
            <a:srgbClr val="111C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Poppins SemiBold" pitchFamily="2" charset="77"/>
              <a:ea typeface="+mn-ea"/>
              <a:cs typeface="+mn-cs"/>
            </a:endParaRPr>
          </a:p>
        </p:txBody>
      </p:sp>
      <p:sp>
        <p:nvSpPr>
          <p:cNvPr id="5" name="Picture Placeholder 4">
            <a:extLst>
              <a:ext uri="{FF2B5EF4-FFF2-40B4-BE49-F238E27FC236}">
                <a16:creationId xmlns:a16="http://schemas.microsoft.com/office/drawing/2014/main" id="{730F7449-BFE1-6765-F6E8-060450BDB70A}"/>
              </a:ext>
            </a:extLst>
          </p:cNvPr>
          <p:cNvSpPr>
            <a:spLocks noGrp="1"/>
          </p:cNvSpPr>
          <p:nvPr>
            <p:ph type="pic" sz="quarter" idx="10"/>
          </p:nvPr>
        </p:nvSpPr>
        <p:spPr>
          <a:xfrm>
            <a:off x="3947605" y="499506"/>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7" name="Picture Placeholder 4">
            <a:extLst>
              <a:ext uri="{FF2B5EF4-FFF2-40B4-BE49-F238E27FC236}">
                <a16:creationId xmlns:a16="http://schemas.microsoft.com/office/drawing/2014/main" id="{2F75F4C1-F2DA-1DB2-EC88-E7169FEC3D7D}"/>
              </a:ext>
            </a:extLst>
          </p:cNvPr>
          <p:cNvSpPr>
            <a:spLocks noGrp="1"/>
          </p:cNvSpPr>
          <p:nvPr>
            <p:ph type="pic" sz="quarter" idx="11"/>
          </p:nvPr>
        </p:nvSpPr>
        <p:spPr>
          <a:xfrm>
            <a:off x="6613051" y="499506"/>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13" name="Picture Placeholder 4">
            <a:extLst>
              <a:ext uri="{FF2B5EF4-FFF2-40B4-BE49-F238E27FC236}">
                <a16:creationId xmlns:a16="http://schemas.microsoft.com/office/drawing/2014/main" id="{F0398300-970A-18B6-1761-05705EA02784}"/>
              </a:ext>
            </a:extLst>
          </p:cNvPr>
          <p:cNvSpPr>
            <a:spLocks noGrp="1"/>
          </p:cNvSpPr>
          <p:nvPr>
            <p:ph type="pic" sz="quarter" idx="14"/>
          </p:nvPr>
        </p:nvSpPr>
        <p:spPr>
          <a:xfrm>
            <a:off x="6075355" y="3572490"/>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14" name="Picture Placeholder 4">
            <a:extLst>
              <a:ext uri="{FF2B5EF4-FFF2-40B4-BE49-F238E27FC236}">
                <a16:creationId xmlns:a16="http://schemas.microsoft.com/office/drawing/2014/main" id="{8541CD07-6C08-CAF5-409D-345246A3D201}"/>
              </a:ext>
            </a:extLst>
          </p:cNvPr>
          <p:cNvSpPr>
            <a:spLocks noGrp="1"/>
          </p:cNvSpPr>
          <p:nvPr>
            <p:ph type="pic" sz="quarter" idx="15"/>
          </p:nvPr>
        </p:nvSpPr>
        <p:spPr>
          <a:xfrm>
            <a:off x="8685810" y="3572490"/>
            <a:ext cx="1627281" cy="162728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21" name="Text Placeholder 20">
            <a:extLst>
              <a:ext uri="{FF2B5EF4-FFF2-40B4-BE49-F238E27FC236}">
                <a16:creationId xmlns:a16="http://schemas.microsoft.com/office/drawing/2014/main" id="{D8126558-83E8-FF37-5200-46635AF8F98E}"/>
              </a:ext>
            </a:extLst>
          </p:cNvPr>
          <p:cNvSpPr>
            <a:spLocks noGrp="1"/>
          </p:cNvSpPr>
          <p:nvPr>
            <p:ph type="body" sz="quarter" idx="18"/>
          </p:nvPr>
        </p:nvSpPr>
        <p:spPr>
          <a:xfrm>
            <a:off x="3796838" y="2344974"/>
            <a:ext cx="1928812" cy="398463"/>
          </a:xfrm>
          <a:prstGeom prst="rect">
            <a:avLst/>
          </a:prstGeom>
          <a:noFill/>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2" name="Text Placeholder 20">
            <a:extLst>
              <a:ext uri="{FF2B5EF4-FFF2-40B4-BE49-F238E27FC236}">
                <a16:creationId xmlns:a16="http://schemas.microsoft.com/office/drawing/2014/main" id="{D9CB8963-53A1-B16D-CA9C-AC8674C507EC}"/>
              </a:ext>
            </a:extLst>
          </p:cNvPr>
          <p:cNvSpPr>
            <a:spLocks noGrp="1"/>
          </p:cNvSpPr>
          <p:nvPr>
            <p:ph type="body" sz="quarter" idx="19"/>
          </p:nvPr>
        </p:nvSpPr>
        <p:spPr>
          <a:xfrm>
            <a:off x="3796838" y="2790451"/>
            <a:ext cx="1928812" cy="398463"/>
          </a:xfrm>
          <a:prstGeom prst="rect">
            <a:avLst/>
          </a:prstGeom>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3" name="Text Placeholder 20">
            <a:extLst>
              <a:ext uri="{FF2B5EF4-FFF2-40B4-BE49-F238E27FC236}">
                <a16:creationId xmlns:a16="http://schemas.microsoft.com/office/drawing/2014/main" id="{E3081E30-6F65-EC71-760E-CA74E01C0605}"/>
              </a:ext>
            </a:extLst>
          </p:cNvPr>
          <p:cNvSpPr>
            <a:spLocks noGrp="1"/>
          </p:cNvSpPr>
          <p:nvPr>
            <p:ph type="body" sz="quarter" idx="20"/>
          </p:nvPr>
        </p:nvSpPr>
        <p:spPr>
          <a:xfrm>
            <a:off x="5924590" y="5416419"/>
            <a:ext cx="1928812" cy="398463"/>
          </a:xfrm>
          <a:prstGeom prst="rect">
            <a:avLst/>
          </a:prstGeom>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4" name="Text Placeholder 20">
            <a:extLst>
              <a:ext uri="{FF2B5EF4-FFF2-40B4-BE49-F238E27FC236}">
                <a16:creationId xmlns:a16="http://schemas.microsoft.com/office/drawing/2014/main" id="{5A7667F3-67E9-8110-F9F1-7E6738E40269}"/>
              </a:ext>
            </a:extLst>
          </p:cNvPr>
          <p:cNvSpPr>
            <a:spLocks noGrp="1"/>
          </p:cNvSpPr>
          <p:nvPr>
            <p:ph type="body" sz="quarter" idx="21"/>
          </p:nvPr>
        </p:nvSpPr>
        <p:spPr>
          <a:xfrm>
            <a:off x="5924590" y="5861897"/>
            <a:ext cx="1928812" cy="398463"/>
          </a:xfrm>
          <a:prstGeom prst="rect">
            <a:avLst/>
          </a:prstGeom>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5" name="Text Placeholder 20">
            <a:extLst>
              <a:ext uri="{FF2B5EF4-FFF2-40B4-BE49-F238E27FC236}">
                <a16:creationId xmlns:a16="http://schemas.microsoft.com/office/drawing/2014/main" id="{60D5803A-8859-95C9-E0D7-BAFDFD10380D}"/>
              </a:ext>
            </a:extLst>
          </p:cNvPr>
          <p:cNvSpPr>
            <a:spLocks noGrp="1"/>
          </p:cNvSpPr>
          <p:nvPr>
            <p:ph type="body" sz="quarter" idx="22"/>
          </p:nvPr>
        </p:nvSpPr>
        <p:spPr>
          <a:xfrm>
            <a:off x="6477799" y="2344974"/>
            <a:ext cx="1928812" cy="398463"/>
          </a:xfrm>
          <a:prstGeom prst="rect">
            <a:avLst/>
          </a:prstGeom>
          <a:noFill/>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6" name="Text Placeholder 20">
            <a:extLst>
              <a:ext uri="{FF2B5EF4-FFF2-40B4-BE49-F238E27FC236}">
                <a16:creationId xmlns:a16="http://schemas.microsoft.com/office/drawing/2014/main" id="{5E47A34A-11EF-98C8-E071-3E576E57C779}"/>
              </a:ext>
            </a:extLst>
          </p:cNvPr>
          <p:cNvSpPr>
            <a:spLocks noGrp="1"/>
          </p:cNvSpPr>
          <p:nvPr>
            <p:ph type="body" sz="quarter" idx="23"/>
          </p:nvPr>
        </p:nvSpPr>
        <p:spPr>
          <a:xfrm>
            <a:off x="6477799" y="2790451"/>
            <a:ext cx="1928812" cy="398463"/>
          </a:xfrm>
          <a:prstGeom prst="rect">
            <a:avLst/>
          </a:prstGeom>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7" name="Text Placeholder 20">
            <a:extLst>
              <a:ext uri="{FF2B5EF4-FFF2-40B4-BE49-F238E27FC236}">
                <a16:creationId xmlns:a16="http://schemas.microsoft.com/office/drawing/2014/main" id="{3E09208F-05F2-098A-E345-373C41A79B54}"/>
              </a:ext>
            </a:extLst>
          </p:cNvPr>
          <p:cNvSpPr>
            <a:spLocks noGrp="1"/>
          </p:cNvSpPr>
          <p:nvPr>
            <p:ph type="body" sz="quarter" idx="24"/>
          </p:nvPr>
        </p:nvSpPr>
        <p:spPr>
          <a:xfrm>
            <a:off x="8550559" y="5416419"/>
            <a:ext cx="1928812" cy="398463"/>
          </a:xfrm>
          <a:prstGeom prst="rect">
            <a:avLst/>
          </a:prstGeom>
        </p:spPr>
        <p:txBody>
          <a:bodyPr>
            <a:noAutofit/>
          </a:bodyPr>
          <a:lstStyle>
            <a:lvl1pPr marL="0" indent="0" algn="ctr">
              <a:buNone/>
              <a:defRPr sz="14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8" name="Text Placeholder 20">
            <a:extLst>
              <a:ext uri="{FF2B5EF4-FFF2-40B4-BE49-F238E27FC236}">
                <a16:creationId xmlns:a16="http://schemas.microsoft.com/office/drawing/2014/main" id="{ADCFA865-4FA9-DAA3-044B-3D06B0E29B0E}"/>
              </a:ext>
            </a:extLst>
          </p:cNvPr>
          <p:cNvSpPr>
            <a:spLocks noGrp="1"/>
          </p:cNvSpPr>
          <p:nvPr>
            <p:ph type="body" sz="quarter" idx="25"/>
          </p:nvPr>
        </p:nvSpPr>
        <p:spPr>
          <a:xfrm>
            <a:off x="8550559" y="5861897"/>
            <a:ext cx="1928812" cy="398463"/>
          </a:xfrm>
          <a:prstGeom prst="rect">
            <a:avLst/>
          </a:prstGeom>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 name="Google Shape;184;p29">
            <a:extLst>
              <a:ext uri="{FF2B5EF4-FFF2-40B4-BE49-F238E27FC236}">
                <a16:creationId xmlns:a16="http://schemas.microsoft.com/office/drawing/2014/main" id="{41B681F2-A0AC-BB5D-6527-B2A3C20284D3}"/>
              </a:ext>
            </a:extLst>
          </p:cNvPr>
          <p:cNvSpPr/>
          <p:nvPr userDrawn="1"/>
        </p:nvSpPr>
        <p:spPr>
          <a:xfrm rot="-5400000">
            <a:off x="6046133" y="674033"/>
            <a:ext cx="119200" cy="122608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Tree>
    <p:extLst>
      <p:ext uri="{BB962C8B-B14F-4D97-AF65-F5344CB8AC3E}">
        <p14:creationId xmlns:p14="http://schemas.microsoft.com/office/powerpoint/2010/main" val="13414236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Meet the team - 3">
    <p:bg>
      <p:bgPr>
        <a:gradFill>
          <a:gsLst>
            <a:gs pos="0">
              <a:srgbClr val="020B31"/>
            </a:gs>
            <a:gs pos="100000">
              <a:srgbClr val="001848"/>
            </a:gs>
          </a:gsLst>
          <a:lin ang="5400012" scaled="0"/>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8EBD0A9-A536-A8ED-157B-8567E3EB020B}"/>
              </a:ext>
            </a:extLst>
          </p:cNvPr>
          <p:cNvSpPr>
            <a:spLocks noGrp="1"/>
          </p:cNvSpPr>
          <p:nvPr>
            <p:ph type="title" hasCustomPrompt="1"/>
          </p:nvPr>
        </p:nvSpPr>
        <p:spPr>
          <a:xfrm>
            <a:off x="259460" y="1562991"/>
            <a:ext cx="3039035" cy="1127591"/>
          </a:xfrm>
        </p:spPr>
        <p:txBody>
          <a:bodyPr anchor="t"/>
          <a:lstStyle>
            <a:lvl1pPr algn="ctr">
              <a:defRPr sz="3200" b="1" i="0">
                <a:solidFill>
                  <a:schemeClr val="bg1"/>
                </a:solidFill>
                <a:latin typeface="Poppins SemiBold" pitchFamily="2" charset="77"/>
                <a:cs typeface="Poppins SemiBold" pitchFamily="2" charset="77"/>
              </a:defRPr>
            </a:lvl1pPr>
          </a:lstStyle>
          <a:p>
            <a:r>
              <a:rPr lang="en-US"/>
              <a:t>Meet the</a:t>
            </a:r>
            <a:br>
              <a:rPr lang="en-US"/>
            </a:br>
            <a:r>
              <a:rPr lang="en-US"/>
              <a:t>Mitratech </a:t>
            </a:r>
            <a:br>
              <a:rPr lang="en-US"/>
            </a:br>
            <a:r>
              <a:rPr lang="en-US"/>
              <a:t>Team</a:t>
            </a:r>
          </a:p>
        </p:txBody>
      </p:sp>
      <p:sp>
        <p:nvSpPr>
          <p:cNvPr id="15" name="Rectangle 14">
            <a:extLst>
              <a:ext uri="{FF2B5EF4-FFF2-40B4-BE49-F238E27FC236}">
                <a16:creationId xmlns:a16="http://schemas.microsoft.com/office/drawing/2014/main" id="{1A6914E1-8F0F-33C9-77DB-08E1A77B2348}"/>
              </a:ext>
            </a:extLst>
          </p:cNvPr>
          <p:cNvSpPr/>
          <p:nvPr userDrawn="1"/>
        </p:nvSpPr>
        <p:spPr>
          <a:xfrm>
            <a:off x="2" y="6573328"/>
            <a:ext cx="12189532" cy="115469"/>
          </a:xfrm>
          <a:prstGeom prst="rect">
            <a:avLst/>
          </a:prstGeom>
          <a:solidFill>
            <a:srgbClr val="111C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Poppins SemiBold" pitchFamily="2" charset="77"/>
              <a:ea typeface="+mn-ea"/>
              <a:cs typeface="+mn-cs"/>
            </a:endParaRPr>
          </a:p>
        </p:txBody>
      </p:sp>
      <p:sp>
        <p:nvSpPr>
          <p:cNvPr id="5" name="Picture Placeholder 4">
            <a:extLst>
              <a:ext uri="{FF2B5EF4-FFF2-40B4-BE49-F238E27FC236}">
                <a16:creationId xmlns:a16="http://schemas.microsoft.com/office/drawing/2014/main" id="{730F7449-BFE1-6765-F6E8-060450BDB70A}"/>
              </a:ext>
            </a:extLst>
          </p:cNvPr>
          <p:cNvSpPr>
            <a:spLocks noGrp="1"/>
          </p:cNvSpPr>
          <p:nvPr>
            <p:ph type="pic" sz="quarter" idx="10"/>
          </p:nvPr>
        </p:nvSpPr>
        <p:spPr>
          <a:xfrm>
            <a:off x="3579996" y="1248488"/>
            <a:ext cx="2206497" cy="2206497"/>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7" name="Picture Placeholder 4">
            <a:extLst>
              <a:ext uri="{FF2B5EF4-FFF2-40B4-BE49-F238E27FC236}">
                <a16:creationId xmlns:a16="http://schemas.microsoft.com/office/drawing/2014/main" id="{2F75F4C1-F2DA-1DB2-EC88-E7169FEC3D7D}"/>
              </a:ext>
            </a:extLst>
          </p:cNvPr>
          <p:cNvSpPr>
            <a:spLocks noGrp="1"/>
          </p:cNvSpPr>
          <p:nvPr>
            <p:ph type="pic" sz="quarter" idx="11"/>
          </p:nvPr>
        </p:nvSpPr>
        <p:spPr>
          <a:xfrm>
            <a:off x="6397790" y="1248488"/>
            <a:ext cx="2206497" cy="2206497"/>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8" name="Picture Placeholder 4">
            <a:extLst>
              <a:ext uri="{FF2B5EF4-FFF2-40B4-BE49-F238E27FC236}">
                <a16:creationId xmlns:a16="http://schemas.microsoft.com/office/drawing/2014/main" id="{D22A9548-3F30-7AB4-167F-6E82D7DA668F}"/>
              </a:ext>
            </a:extLst>
          </p:cNvPr>
          <p:cNvSpPr>
            <a:spLocks noGrp="1"/>
          </p:cNvSpPr>
          <p:nvPr>
            <p:ph type="pic" sz="quarter" idx="12"/>
          </p:nvPr>
        </p:nvSpPr>
        <p:spPr>
          <a:xfrm>
            <a:off x="9221864" y="1248488"/>
            <a:ext cx="2206497" cy="2206497"/>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21" name="Text Placeholder 20">
            <a:extLst>
              <a:ext uri="{FF2B5EF4-FFF2-40B4-BE49-F238E27FC236}">
                <a16:creationId xmlns:a16="http://schemas.microsoft.com/office/drawing/2014/main" id="{D8126558-83E8-FF37-5200-46635AF8F98E}"/>
              </a:ext>
            </a:extLst>
          </p:cNvPr>
          <p:cNvSpPr>
            <a:spLocks noGrp="1"/>
          </p:cNvSpPr>
          <p:nvPr>
            <p:ph type="body" sz="quarter" idx="18"/>
          </p:nvPr>
        </p:nvSpPr>
        <p:spPr>
          <a:xfrm>
            <a:off x="3429226" y="3787699"/>
            <a:ext cx="2615355" cy="540292"/>
          </a:xfrm>
          <a:prstGeom prst="rect">
            <a:avLst/>
          </a:prstGeom>
          <a:noFill/>
        </p:spPr>
        <p:txBody>
          <a:bodyPr/>
          <a:lstStyle>
            <a:lvl1pPr marL="0" indent="0" algn="ctr">
              <a:buNone/>
              <a:defRPr sz="16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2" name="Text Placeholder 20">
            <a:extLst>
              <a:ext uri="{FF2B5EF4-FFF2-40B4-BE49-F238E27FC236}">
                <a16:creationId xmlns:a16="http://schemas.microsoft.com/office/drawing/2014/main" id="{D9CB8963-53A1-B16D-CA9C-AC8674C507EC}"/>
              </a:ext>
            </a:extLst>
          </p:cNvPr>
          <p:cNvSpPr>
            <a:spLocks noGrp="1"/>
          </p:cNvSpPr>
          <p:nvPr>
            <p:ph type="body" sz="quarter" idx="19"/>
          </p:nvPr>
        </p:nvSpPr>
        <p:spPr>
          <a:xfrm>
            <a:off x="3429226" y="4459623"/>
            <a:ext cx="2615355" cy="540292"/>
          </a:xfrm>
          <a:prstGeom prst="rect">
            <a:avLst/>
          </a:prstGeom>
          <a:noFill/>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5" name="Text Placeholder 20">
            <a:extLst>
              <a:ext uri="{FF2B5EF4-FFF2-40B4-BE49-F238E27FC236}">
                <a16:creationId xmlns:a16="http://schemas.microsoft.com/office/drawing/2014/main" id="{60D5803A-8859-95C9-E0D7-BAFDFD10380D}"/>
              </a:ext>
            </a:extLst>
          </p:cNvPr>
          <p:cNvSpPr>
            <a:spLocks noGrp="1"/>
          </p:cNvSpPr>
          <p:nvPr>
            <p:ph type="body" sz="quarter" idx="22"/>
          </p:nvPr>
        </p:nvSpPr>
        <p:spPr>
          <a:xfrm>
            <a:off x="6262537" y="3787699"/>
            <a:ext cx="2615355" cy="540292"/>
          </a:xfrm>
          <a:prstGeom prst="rect">
            <a:avLst/>
          </a:prstGeom>
          <a:noFill/>
        </p:spPr>
        <p:txBody>
          <a:bodyPr/>
          <a:lstStyle>
            <a:lvl1pPr marL="0" indent="0" algn="ctr">
              <a:buNone/>
              <a:defRPr sz="16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6" name="Text Placeholder 20">
            <a:extLst>
              <a:ext uri="{FF2B5EF4-FFF2-40B4-BE49-F238E27FC236}">
                <a16:creationId xmlns:a16="http://schemas.microsoft.com/office/drawing/2014/main" id="{5E47A34A-11EF-98C8-E071-3E576E57C779}"/>
              </a:ext>
            </a:extLst>
          </p:cNvPr>
          <p:cNvSpPr>
            <a:spLocks noGrp="1"/>
          </p:cNvSpPr>
          <p:nvPr>
            <p:ph type="body" sz="quarter" idx="23"/>
          </p:nvPr>
        </p:nvSpPr>
        <p:spPr>
          <a:xfrm>
            <a:off x="6262537" y="4459623"/>
            <a:ext cx="2615355" cy="540292"/>
          </a:xfrm>
          <a:prstGeom prst="rect">
            <a:avLst/>
          </a:prstGeom>
          <a:noFill/>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9" name="Text Placeholder 20">
            <a:extLst>
              <a:ext uri="{FF2B5EF4-FFF2-40B4-BE49-F238E27FC236}">
                <a16:creationId xmlns:a16="http://schemas.microsoft.com/office/drawing/2014/main" id="{4734C63A-3FD1-2376-1A0A-9D70A403D58F}"/>
              </a:ext>
            </a:extLst>
          </p:cNvPr>
          <p:cNvSpPr>
            <a:spLocks noGrp="1"/>
          </p:cNvSpPr>
          <p:nvPr>
            <p:ph type="body" sz="quarter" idx="26"/>
          </p:nvPr>
        </p:nvSpPr>
        <p:spPr>
          <a:xfrm>
            <a:off x="9102125" y="3787699"/>
            <a:ext cx="2615355" cy="540292"/>
          </a:xfrm>
          <a:prstGeom prst="rect">
            <a:avLst/>
          </a:prstGeom>
          <a:noFill/>
        </p:spPr>
        <p:txBody>
          <a:bodyPr/>
          <a:lstStyle>
            <a:lvl1pPr marL="0" indent="0" algn="ctr">
              <a:buNone/>
              <a:defRPr sz="16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30" name="Text Placeholder 20">
            <a:extLst>
              <a:ext uri="{FF2B5EF4-FFF2-40B4-BE49-F238E27FC236}">
                <a16:creationId xmlns:a16="http://schemas.microsoft.com/office/drawing/2014/main" id="{CD97F427-9F15-DD4B-FF2B-F7F480656BF6}"/>
              </a:ext>
            </a:extLst>
          </p:cNvPr>
          <p:cNvSpPr>
            <a:spLocks noGrp="1"/>
          </p:cNvSpPr>
          <p:nvPr>
            <p:ph type="body" sz="quarter" idx="27"/>
          </p:nvPr>
        </p:nvSpPr>
        <p:spPr>
          <a:xfrm>
            <a:off x="9102125" y="4459623"/>
            <a:ext cx="2615355" cy="540292"/>
          </a:xfrm>
          <a:prstGeom prst="rect">
            <a:avLst/>
          </a:prstGeom>
          <a:noFill/>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 name="Google Shape;184;p29">
            <a:extLst>
              <a:ext uri="{FF2B5EF4-FFF2-40B4-BE49-F238E27FC236}">
                <a16:creationId xmlns:a16="http://schemas.microsoft.com/office/drawing/2014/main" id="{D097AF09-9CAB-DD93-3C83-BF9A40CB7132}"/>
              </a:ext>
            </a:extLst>
          </p:cNvPr>
          <p:cNvSpPr/>
          <p:nvPr userDrawn="1"/>
        </p:nvSpPr>
        <p:spPr>
          <a:xfrm rot="-5400000">
            <a:off x="6046133" y="674033"/>
            <a:ext cx="119200" cy="122608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
        <p:nvSpPr>
          <p:cNvPr id="4" name="Rectangle 3">
            <a:extLst>
              <a:ext uri="{FF2B5EF4-FFF2-40B4-BE49-F238E27FC236}">
                <a16:creationId xmlns:a16="http://schemas.microsoft.com/office/drawing/2014/main" id="{AAF78D24-21E7-954F-5DC2-6857530666D0}"/>
              </a:ext>
            </a:extLst>
          </p:cNvPr>
          <p:cNvSpPr/>
          <p:nvPr userDrawn="1"/>
        </p:nvSpPr>
        <p:spPr>
          <a:xfrm>
            <a:off x="10614215" y="6394356"/>
            <a:ext cx="1205255" cy="228571"/>
          </a:xfrm>
          <a:prstGeom prst="rect">
            <a:avLst/>
          </a:prstGeom>
          <a:solidFill>
            <a:srgbClr val="0017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Poppins SemiBold" pitchFamily="2" charset="77"/>
              <a:ea typeface="+mn-ea"/>
              <a:cs typeface="+mn-cs"/>
            </a:endParaRPr>
          </a:p>
        </p:txBody>
      </p:sp>
      <p:sp>
        <p:nvSpPr>
          <p:cNvPr id="6" name="Rectangle 5">
            <a:extLst>
              <a:ext uri="{FF2B5EF4-FFF2-40B4-BE49-F238E27FC236}">
                <a16:creationId xmlns:a16="http://schemas.microsoft.com/office/drawing/2014/main" id="{2958D654-57D2-0AF7-C3A3-36F4E003FF42}"/>
              </a:ext>
            </a:extLst>
          </p:cNvPr>
          <p:cNvSpPr/>
          <p:nvPr userDrawn="1"/>
        </p:nvSpPr>
        <p:spPr>
          <a:xfrm>
            <a:off x="447499" y="6394356"/>
            <a:ext cx="2293183" cy="228571"/>
          </a:xfrm>
          <a:prstGeom prst="rect">
            <a:avLst/>
          </a:prstGeom>
          <a:solidFill>
            <a:srgbClr val="0017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Poppins SemiBold" pitchFamily="2" charset="77"/>
              <a:ea typeface="+mn-ea"/>
              <a:cs typeface="+mn-cs"/>
            </a:endParaRPr>
          </a:p>
        </p:txBody>
      </p:sp>
    </p:spTree>
    <p:extLst>
      <p:ext uri="{BB962C8B-B14F-4D97-AF65-F5344CB8AC3E}">
        <p14:creationId xmlns:p14="http://schemas.microsoft.com/office/powerpoint/2010/main" val="2987463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Meet the team - 2">
    <p:bg>
      <p:bgPr>
        <a:gradFill>
          <a:gsLst>
            <a:gs pos="0">
              <a:srgbClr val="020B31"/>
            </a:gs>
            <a:gs pos="100000">
              <a:srgbClr val="001848"/>
            </a:gs>
          </a:gsLst>
          <a:lin ang="5400012" scaled="0"/>
        </a:gra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E2FDA37-B414-1B79-FF42-DFF76BE9DDF8}"/>
              </a:ext>
            </a:extLst>
          </p:cNvPr>
          <p:cNvSpPr>
            <a:spLocks noGrp="1"/>
          </p:cNvSpPr>
          <p:nvPr>
            <p:ph type="title" hasCustomPrompt="1"/>
          </p:nvPr>
        </p:nvSpPr>
        <p:spPr>
          <a:xfrm>
            <a:off x="259460" y="1562991"/>
            <a:ext cx="3039035" cy="1127591"/>
          </a:xfrm>
        </p:spPr>
        <p:txBody>
          <a:bodyPr anchor="t"/>
          <a:lstStyle>
            <a:lvl1pPr algn="ctr">
              <a:defRPr sz="3200" b="1" i="0">
                <a:solidFill>
                  <a:schemeClr val="bg1"/>
                </a:solidFill>
                <a:latin typeface="Poppins SemiBold" pitchFamily="2" charset="77"/>
                <a:cs typeface="Poppins SemiBold" pitchFamily="2" charset="77"/>
              </a:defRPr>
            </a:lvl1pPr>
          </a:lstStyle>
          <a:p>
            <a:r>
              <a:rPr lang="en-US"/>
              <a:t>Meet the</a:t>
            </a:r>
            <a:br>
              <a:rPr lang="en-US"/>
            </a:br>
            <a:r>
              <a:rPr lang="en-US"/>
              <a:t>Mitratech </a:t>
            </a:r>
            <a:br>
              <a:rPr lang="en-US"/>
            </a:br>
            <a:r>
              <a:rPr lang="en-US"/>
              <a:t>Team</a:t>
            </a:r>
          </a:p>
        </p:txBody>
      </p:sp>
      <p:sp>
        <p:nvSpPr>
          <p:cNvPr id="14" name="Rectangle 13">
            <a:extLst>
              <a:ext uri="{FF2B5EF4-FFF2-40B4-BE49-F238E27FC236}">
                <a16:creationId xmlns:a16="http://schemas.microsoft.com/office/drawing/2014/main" id="{BEE9AA95-DE49-9CEF-756C-C7A6B3C6F5B3}"/>
              </a:ext>
            </a:extLst>
          </p:cNvPr>
          <p:cNvSpPr/>
          <p:nvPr userDrawn="1"/>
        </p:nvSpPr>
        <p:spPr>
          <a:xfrm>
            <a:off x="2" y="6573328"/>
            <a:ext cx="12189532" cy="115469"/>
          </a:xfrm>
          <a:prstGeom prst="rect">
            <a:avLst/>
          </a:prstGeom>
          <a:solidFill>
            <a:srgbClr val="111C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Poppins SemiBold" pitchFamily="2" charset="77"/>
              <a:ea typeface="+mn-ea"/>
              <a:cs typeface="+mn-cs"/>
            </a:endParaRPr>
          </a:p>
        </p:txBody>
      </p:sp>
      <p:sp>
        <p:nvSpPr>
          <p:cNvPr id="5" name="Picture Placeholder 4">
            <a:extLst>
              <a:ext uri="{FF2B5EF4-FFF2-40B4-BE49-F238E27FC236}">
                <a16:creationId xmlns:a16="http://schemas.microsoft.com/office/drawing/2014/main" id="{730F7449-BFE1-6765-F6E8-060450BDB70A}"/>
              </a:ext>
            </a:extLst>
          </p:cNvPr>
          <p:cNvSpPr>
            <a:spLocks noGrp="1"/>
          </p:cNvSpPr>
          <p:nvPr>
            <p:ph type="pic" sz="quarter" idx="10"/>
          </p:nvPr>
        </p:nvSpPr>
        <p:spPr>
          <a:xfrm>
            <a:off x="4142703" y="638434"/>
            <a:ext cx="2816551" cy="281655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7" name="Picture Placeholder 4">
            <a:extLst>
              <a:ext uri="{FF2B5EF4-FFF2-40B4-BE49-F238E27FC236}">
                <a16:creationId xmlns:a16="http://schemas.microsoft.com/office/drawing/2014/main" id="{2F75F4C1-F2DA-1DB2-EC88-E7169FEC3D7D}"/>
              </a:ext>
            </a:extLst>
          </p:cNvPr>
          <p:cNvSpPr>
            <a:spLocks noGrp="1"/>
          </p:cNvSpPr>
          <p:nvPr>
            <p:ph type="pic" sz="quarter" idx="11"/>
          </p:nvPr>
        </p:nvSpPr>
        <p:spPr>
          <a:xfrm>
            <a:off x="7968683" y="1318371"/>
            <a:ext cx="2816551" cy="281655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normAutofit/>
          </a:bodyPr>
          <a:lstStyle>
            <a:lvl1pPr marL="0" indent="0" algn="ctr">
              <a:buNone/>
              <a:defRPr sz="1200" b="0" i="0">
                <a:solidFill>
                  <a:schemeClr val="bg1">
                    <a:lumMod val="75000"/>
                  </a:schemeClr>
                </a:solidFill>
                <a:latin typeface="Poppins" pitchFamily="2" charset="77"/>
                <a:cs typeface="Poppins" pitchFamily="2" charset="77"/>
              </a:defRPr>
            </a:lvl1pPr>
          </a:lstStyle>
          <a:p>
            <a:endParaRPr lang="en-US"/>
          </a:p>
        </p:txBody>
      </p:sp>
      <p:sp>
        <p:nvSpPr>
          <p:cNvPr id="21" name="Text Placeholder 20">
            <a:extLst>
              <a:ext uri="{FF2B5EF4-FFF2-40B4-BE49-F238E27FC236}">
                <a16:creationId xmlns:a16="http://schemas.microsoft.com/office/drawing/2014/main" id="{D8126558-83E8-FF37-5200-46635AF8F98E}"/>
              </a:ext>
            </a:extLst>
          </p:cNvPr>
          <p:cNvSpPr>
            <a:spLocks noGrp="1"/>
          </p:cNvSpPr>
          <p:nvPr>
            <p:ph type="body" sz="quarter" idx="18"/>
          </p:nvPr>
        </p:nvSpPr>
        <p:spPr>
          <a:xfrm>
            <a:off x="3991933" y="3814164"/>
            <a:ext cx="3338451" cy="689672"/>
          </a:xfrm>
          <a:prstGeom prst="rect">
            <a:avLst/>
          </a:prstGeom>
          <a:noFill/>
        </p:spPr>
        <p:txBody>
          <a:bodyPr/>
          <a:lstStyle>
            <a:lvl1pPr marL="0" indent="0" algn="ctr">
              <a:buNone/>
              <a:defRPr sz="16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2" name="Text Placeholder 20">
            <a:extLst>
              <a:ext uri="{FF2B5EF4-FFF2-40B4-BE49-F238E27FC236}">
                <a16:creationId xmlns:a16="http://schemas.microsoft.com/office/drawing/2014/main" id="{D9CB8963-53A1-B16D-CA9C-AC8674C507EC}"/>
              </a:ext>
            </a:extLst>
          </p:cNvPr>
          <p:cNvSpPr>
            <a:spLocks noGrp="1"/>
          </p:cNvSpPr>
          <p:nvPr>
            <p:ph type="body" sz="quarter" idx="19"/>
          </p:nvPr>
        </p:nvSpPr>
        <p:spPr>
          <a:xfrm>
            <a:off x="3991933" y="4486088"/>
            <a:ext cx="3338451" cy="689672"/>
          </a:xfrm>
          <a:prstGeom prst="rect">
            <a:avLst/>
          </a:prstGeom>
          <a:noFill/>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5" name="Text Placeholder 20">
            <a:extLst>
              <a:ext uri="{FF2B5EF4-FFF2-40B4-BE49-F238E27FC236}">
                <a16:creationId xmlns:a16="http://schemas.microsoft.com/office/drawing/2014/main" id="{60D5803A-8859-95C9-E0D7-BAFDFD10380D}"/>
              </a:ext>
            </a:extLst>
          </p:cNvPr>
          <p:cNvSpPr>
            <a:spLocks noGrp="1"/>
          </p:cNvSpPr>
          <p:nvPr>
            <p:ph type="body" sz="quarter" idx="22"/>
          </p:nvPr>
        </p:nvSpPr>
        <p:spPr>
          <a:xfrm>
            <a:off x="7833429" y="4494103"/>
            <a:ext cx="3338451" cy="689672"/>
          </a:xfrm>
          <a:prstGeom prst="rect">
            <a:avLst/>
          </a:prstGeom>
          <a:noFill/>
        </p:spPr>
        <p:txBody>
          <a:bodyPr/>
          <a:lstStyle>
            <a:lvl1pPr marL="0" indent="0" algn="ctr">
              <a:buNone/>
              <a:defRPr sz="16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6" name="Text Placeholder 20">
            <a:extLst>
              <a:ext uri="{FF2B5EF4-FFF2-40B4-BE49-F238E27FC236}">
                <a16:creationId xmlns:a16="http://schemas.microsoft.com/office/drawing/2014/main" id="{5E47A34A-11EF-98C8-E071-3E576E57C779}"/>
              </a:ext>
            </a:extLst>
          </p:cNvPr>
          <p:cNvSpPr>
            <a:spLocks noGrp="1"/>
          </p:cNvSpPr>
          <p:nvPr>
            <p:ph type="body" sz="quarter" idx="23"/>
          </p:nvPr>
        </p:nvSpPr>
        <p:spPr>
          <a:xfrm>
            <a:off x="7833429" y="5166027"/>
            <a:ext cx="3338451" cy="689672"/>
          </a:xfrm>
          <a:prstGeom prst="rect">
            <a:avLst/>
          </a:prstGeom>
          <a:noFill/>
        </p:spPr>
        <p:txBody>
          <a:bodyPr/>
          <a:lstStyle>
            <a:lvl1pPr marL="0" indent="0" algn="ctr">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 name="Google Shape;184;p29">
            <a:extLst>
              <a:ext uri="{FF2B5EF4-FFF2-40B4-BE49-F238E27FC236}">
                <a16:creationId xmlns:a16="http://schemas.microsoft.com/office/drawing/2014/main" id="{89C70936-721F-7798-9C2D-718EBCC0172B}"/>
              </a:ext>
            </a:extLst>
          </p:cNvPr>
          <p:cNvSpPr/>
          <p:nvPr userDrawn="1"/>
        </p:nvSpPr>
        <p:spPr>
          <a:xfrm rot="-5400000">
            <a:off x="6046133" y="674033"/>
            <a:ext cx="119200" cy="122608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
        <p:nvSpPr>
          <p:cNvPr id="4" name="Rectangle 3">
            <a:extLst>
              <a:ext uri="{FF2B5EF4-FFF2-40B4-BE49-F238E27FC236}">
                <a16:creationId xmlns:a16="http://schemas.microsoft.com/office/drawing/2014/main" id="{E19A014E-14A0-87CB-0EE5-83DA7C491771}"/>
              </a:ext>
            </a:extLst>
          </p:cNvPr>
          <p:cNvSpPr/>
          <p:nvPr userDrawn="1"/>
        </p:nvSpPr>
        <p:spPr>
          <a:xfrm>
            <a:off x="10614215" y="6394356"/>
            <a:ext cx="1205255" cy="228571"/>
          </a:xfrm>
          <a:prstGeom prst="rect">
            <a:avLst/>
          </a:prstGeom>
          <a:solidFill>
            <a:srgbClr val="0017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Poppins SemiBold" pitchFamily="2" charset="77"/>
              <a:ea typeface="+mn-ea"/>
              <a:cs typeface="+mn-cs"/>
            </a:endParaRPr>
          </a:p>
        </p:txBody>
      </p:sp>
      <p:sp>
        <p:nvSpPr>
          <p:cNvPr id="6" name="Rectangle 5">
            <a:extLst>
              <a:ext uri="{FF2B5EF4-FFF2-40B4-BE49-F238E27FC236}">
                <a16:creationId xmlns:a16="http://schemas.microsoft.com/office/drawing/2014/main" id="{297578C3-3770-30F2-C344-7FBBB7DD1586}"/>
              </a:ext>
            </a:extLst>
          </p:cNvPr>
          <p:cNvSpPr/>
          <p:nvPr userDrawn="1"/>
        </p:nvSpPr>
        <p:spPr>
          <a:xfrm>
            <a:off x="447499" y="6394356"/>
            <a:ext cx="2293183" cy="228571"/>
          </a:xfrm>
          <a:prstGeom prst="rect">
            <a:avLst/>
          </a:prstGeom>
          <a:solidFill>
            <a:srgbClr val="0017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Poppins SemiBold" pitchFamily="2" charset="77"/>
              <a:ea typeface="+mn-ea"/>
              <a:cs typeface="+mn-cs"/>
            </a:endParaRPr>
          </a:p>
        </p:txBody>
      </p:sp>
    </p:spTree>
    <p:extLst>
      <p:ext uri="{BB962C8B-B14F-4D97-AF65-F5344CB8AC3E}">
        <p14:creationId xmlns:p14="http://schemas.microsoft.com/office/powerpoint/2010/main" val="6583399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Meet the team - 1">
    <p:bg>
      <p:bgPr>
        <a:gradFill>
          <a:gsLst>
            <a:gs pos="0">
              <a:srgbClr val="020B31"/>
            </a:gs>
            <a:gs pos="100000">
              <a:srgbClr val="001848"/>
            </a:gs>
          </a:gsLst>
          <a:lin ang="5400012" scaled="0"/>
        </a:gra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D36D78F-2670-5F57-39A3-4E93CEA98C3C}"/>
              </a:ext>
            </a:extLst>
          </p:cNvPr>
          <p:cNvSpPr>
            <a:spLocks noGrp="1"/>
          </p:cNvSpPr>
          <p:nvPr>
            <p:ph type="title" hasCustomPrompt="1"/>
          </p:nvPr>
        </p:nvSpPr>
        <p:spPr>
          <a:xfrm>
            <a:off x="259460" y="1562991"/>
            <a:ext cx="3039035" cy="1127591"/>
          </a:xfrm>
        </p:spPr>
        <p:txBody>
          <a:bodyPr anchor="t"/>
          <a:lstStyle>
            <a:lvl1pPr algn="ctr">
              <a:defRPr sz="3200" b="1" i="0">
                <a:solidFill>
                  <a:schemeClr val="bg1"/>
                </a:solidFill>
                <a:latin typeface="Poppins SemiBold" pitchFamily="2" charset="77"/>
                <a:cs typeface="Poppins SemiBold" pitchFamily="2" charset="77"/>
              </a:defRPr>
            </a:lvl1pPr>
          </a:lstStyle>
          <a:p>
            <a:r>
              <a:rPr lang="en-US"/>
              <a:t>Meet the</a:t>
            </a:r>
            <a:br>
              <a:rPr lang="en-US"/>
            </a:br>
            <a:r>
              <a:rPr lang="en-US"/>
              <a:t>Mitratech </a:t>
            </a:r>
            <a:br>
              <a:rPr lang="en-US"/>
            </a:br>
            <a:r>
              <a:rPr lang="en-US"/>
              <a:t>Team</a:t>
            </a:r>
          </a:p>
        </p:txBody>
      </p:sp>
      <p:sp>
        <p:nvSpPr>
          <p:cNvPr id="13" name="Rectangle 12">
            <a:extLst>
              <a:ext uri="{FF2B5EF4-FFF2-40B4-BE49-F238E27FC236}">
                <a16:creationId xmlns:a16="http://schemas.microsoft.com/office/drawing/2014/main" id="{3449A23B-3322-C067-9F16-E9D2081E7094}"/>
              </a:ext>
            </a:extLst>
          </p:cNvPr>
          <p:cNvSpPr/>
          <p:nvPr userDrawn="1"/>
        </p:nvSpPr>
        <p:spPr>
          <a:xfrm>
            <a:off x="2" y="6573328"/>
            <a:ext cx="12189532" cy="115469"/>
          </a:xfrm>
          <a:prstGeom prst="rect">
            <a:avLst/>
          </a:prstGeom>
          <a:solidFill>
            <a:srgbClr val="111C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Poppins SemiBold" pitchFamily="2" charset="77"/>
              <a:ea typeface="+mn-ea"/>
              <a:cs typeface="+mn-cs"/>
            </a:endParaRPr>
          </a:p>
        </p:txBody>
      </p:sp>
      <p:sp>
        <p:nvSpPr>
          <p:cNvPr id="5" name="Picture Placeholder 4">
            <a:extLst>
              <a:ext uri="{FF2B5EF4-FFF2-40B4-BE49-F238E27FC236}">
                <a16:creationId xmlns:a16="http://schemas.microsoft.com/office/drawing/2014/main" id="{730F7449-BFE1-6765-F6E8-060450BDB70A}"/>
              </a:ext>
            </a:extLst>
          </p:cNvPr>
          <p:cNvSpPr>
            <a:spLocks noGrp="1"/>
          </p:cNvSpPr>
          <p:nvPr>
            <p:ph type="pic" sz="quarter" idx="10"/>
          </p:nvPr>
        </p:nvSpPr>
        <p:spPr>
          <a:xfrm>
            <a:off x="4170450" y="1186753"/>
            <a:ext cx="3730531" cy="3730531"/>
          </a:xfrm>
          <a:prstGeom prst="ellipse">
            <a:avLst/>
          </a:prstGeom>
          <a:solidFill>
            <a:schemeClr val="bg1"/>
          </a:solidFill>
          <a:ln w="76200">
            <a:solidFill>
              <a:schemeClr val="bg1"/>
            </a:solidFill>
          </a:ln>
          <a:effectLst>
            <a:outerShdw blurRad="63500" sx="102000" sy="102000" algn="ctr" rotWithShape="0">
              <a:prstClr val="black">
                <a:alpha val="7119"/>
              </a:prstClr>
            </a:outerShdw>
          </a:effectLst>
        </p:spPr>
        <p:txBody>
          <a:bodyPr anchor="ctr"/>
          <a:lstStyle>
            <a:lvl1pPr marL="0" indent="0" algn="ctr">
              <a:buNone/>
              <a:defRPr sz="2000" b="0" i="0">
                <a:solidFill>
                  <a:schemeClr val="bg1">
                    <a:lumMod val="75000"/>
                  </a:schemeClr>
                </a:solidFill>
                <a:latin typeface="Poppins" pitchFamily="2" charset="77"/>
                <a:cs typeface="Poppins" pitchFamily="2" charset="77"/>
              </a:defRPr>
            </a:lvl1pPr>
          </a:lstStyle>
          <a:p>
            <a:endParaRPr lang="en-US"/>
          </a:p>
        </p:txBody>
      </p:sp>
      <p:sp>
        <p:nvSpPr>
          <p:cNvPr id="21" name="Text Placeholder 20">
            <a:extLst>
              <a:ext uri="{FF2B5EF4-FFF2-40B4-BE49-F238E27FC236}">
                <a16:creationId xmlns:a16="http://schemas.microsoft.com/office/drawing/2014/main" id="{D8126558-83E8-FF37-5200-46635AF8F98E}"/>
              </a:ext>
            </a:extLst>
          </p:cNvPr>
          <p:cNvSpPr>
            <a:spLocks noGrp="1"/>
          </p:cNvSpPr>
          <p:nvPr>
            <p:ph type="body" sz="quarter" idx="18"/>
          </p:nvPr>
        </p:nvSpPr>
        <p:spPr>
          <a:xfrm>
            <a:off x="8272724" y="2538651"/>
            <a:ext cx="3338451" cy="689672"/>
          </a:xfrm>
          <a:prstGeom prst="rect">
            <a:avLst/>
          </a:prstGeom>
          <a:noFill/>
        </p:spPr>
        <p:txBody>
          <a:bodyPr/>
          <a:lstStyle>
            <a:lvl1pPr marL="0" indent="0" algn="l">
              <a:buNone/>
              <a:defRPr sz="1600" b="1" i="0">
                <a:solidFill>
                  <a:schemeClr val="bg1"/>
                </a:solidFill>
                <a:latin typeface="Poppins SemiBold" pitchFamily="2" charset="77"/>
                <a:cs typeface="Poppins SemiBold"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2" name="Text Placeholder 20">
            <a:extLst>
              <a:ext uri="{FF2B5EF4-FFF2-40B4-BE49-F238E27FC236}">
                <a16:creationId xmlns:a16="http://schemas.microsoft.com/office/drawing/2014/main" id="{D9CB8963-53A1-B16D-CA9C-AC8674C507EC}"/>
              </a:ext>
            </a:extLst>
          </p:cNvPr>
          <p:cNvSpPr>
            <a:spLocks noGrp="1"/>
          </p:cNvSpPr>
          <p:nvPr>
            <p:ph type="body" sz="quarter" idx="19"/>
          </p:nvPr>
        </p:nvSpPr>
        <p:spPr>
          <a:xfrm>
            <a:off x="8272724" y="3210575"/>
            <a:ext cx="3338451" cy="689672"/>
          </a:xfrm>
          <a:prstGeom prst="rect">
            <a:avLst/>
          </a:prstGeom>
          <a:noFill/>
        </p:spPr>
        <p:txBody>
          <a:bodyPr/>
          <a:lstStyle>
            <a:lvl1pPr marL="0" indent="0" algn="l">
              <a:buNone/>
              <a:defRPr sz="1200" b="0" i="0">
                <a:solidFill>
                  <a:schemeClr val="bg1"/>
                </a:solidFill>
                <a:latin typeface="Poppins" pitchFamily="2" charset="77"/>
                <a:cs typeface="Poppins" pitchFamily="2" charset="77"/>
              </a:defRPr>
            </a:lvl1pPr>
            <a:lvl2pPr marL="457178" indent="0" algn="ctr">
              <a:buNone/>
              <a:defRPr sz="1600">
                <a:latin typeface="Poppins" pitchFamily="2" charset="77"/>
                <a:cs typeface="Poppins" pitchFamily="2" charset="77"/>
              </a:defRPr>
            </a:lvl2pPr>
            <a:lvl3pPr marL="914354" indent="0" algn="ctr">
              <a:buNone/>
              <a:defRPr sz="1400">
                <a:latin typeface="Poppins" pitchFamily="2" charset="77"/>
                <a:cs typeface="Poppins" pitchFamily="2" charset="77"/>
              </a:defRPr>
            </a:lvl3pPr>
            <a:lvl4pPr marL="1371532" indent="0" algn="ctr">
              <a:buNone/>
              <a:defRPr sz="1200">
                <a:latin typeface="Poppins" pitchFamily="2" charset="77"/>
                <a:cs typeface="Poppins" pitchFamily="2" charset="77"/>
              </a:defRPr>
            </a:lvl4pPr>
            <a:lvl5pPr marL="1828709" indent="0" algn="ctr">
              <a:buNone/>
              <a:defRPr sz="1200">
                <a:latin typeface="Poppins" pitchFamily="2" charset="77"/>
                <a:cs typeface="Poppins" pitchFamily="2" charset="77"/>
              </a:defRPr>
            </a:lvl5pPr>
          </a:lstStyle>
          <a:p>
            <a:pPr lvl="0"/>
            <a:r>
              <a:rPr lang="en-US"/>
              <a:t>Click to edit Master text styles</a:t>
            </a:r>
          </a:p>
        </p:txBody>
      </p:sp>
      <p:sp>
        <p:nvSpPr>
          <p:cNvPr id="2" name="Google Shape;184;p29">
            <a:extLst>
              <a:ext uri="{FF2B5EF4-FFF2-40B4-BE49-F238E27FC236}">
                <a16:creationId xmlns:a16="http://schemas.microsoft.com/office/drawing/2014/main" id="{C144136A-8EA7-644C-5B0D-21B77D3F6E76}"/>
              </a:ext>
            </a:extLst>
          </p:cNvPr>
          <p:cNvSpPr/>
          <p:nvPr userDrawn="1"/>
        </p:nvSpPr>
        <p:spPr>
          <a:xfrm rot="-5400000">
            <a:off x="6046133" y="674033"/>
            <a:ext cx="119200" cy="122608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
        <p:nvSpPr>
          <p:cNvPr id="6" name="Rectangle 5">
            <a:extLst>
              <a:ext uri="{FF2B5EF4-FFF2-40B4-BE49-F238E27FC236}">
                <a16:creationId xmlns:a16="http://schemas.microsoft.com/office/drawing/2014/main" id="{0A87B755-94A0-F9E2-6E48-D4689F85045D}"/>
              </a:ext>
            </a:extLst>
          </p:cNvPr>
          <p:cNvSpPr/>
          <p:nvPr userDrawn="1"/>
        </p:nvSpPr>
        <p:spPr>
          <a:xfrm>
            <a:off x="10614215" y="6394356"/>
            <a:ext cx="1205255" cy="228571"/>
          </a:xfrm>
          <a:prstGeom prst="rect">
            <a:avLst/>
          </a:prstGeom>
          <a:solidFill>
            <a:srgbClr val="0017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Poppins SemiBold" pitchFamily="2" charset="77"/>
              <a:ea typeface="+mn-ea"/>
              <a:cs typeface="+mn-cs"/>
            </a:endParaRPr>
          </a:p>
        </p:txBody>
      </p:sp>
      <p:sp>
        <p:nvSpPr>
          <p:cNvPr id="7" name="Rectangle 6">
            <a:extLst>
              <a:ext uri="{FF2B5EF4-FFF2-40B4-BE49-F238E27FC236}">
                <a16:creationId xmlns:a16="http://schemas.microsoft.com/office/drawing/2014/main" id="{776FFC5F-8832-E44D-0163-303C3E999702}"/>
              </a:ext>
            </a:extLst>
          </p:cNvPr>
          <p:cNvSpPr/>
          <p:nvPr userDrawn="1"/>
        </p:nvSpPr>
        <p:spPr>
          <a:xfrm>
            <a:off x="447499" y="6394356"/>
            <a:ext cx="2293183" cy="228571"/>
          </a:xfrm>
          <a:prstGeom prst="rect">
            <a:avLst/>
          </a:prstGeom>
          <a:solidFill>
            <a:srgbClr val="0017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Poppins SemiBold" pitchFamily="2" charset="77"/>
              <a:ea typeface="+mn-ea"/>
              <a:cs typeface="+mn-cs"/>
            </a:endParaRPr>
          </a:p>
        </p:txBody>
      </p:sp>
    </p:spTree>
    <p:extLst>
      <p:ext uri="{BB962C8B-B14F-4D97-AF65-F5344CB8AC3E}">
        <p14:creationId xmlns:p14="http://schemas.microsoft.com/office/powerpoint/2010/main" val="32711981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838200" y="365125"/>
            <a:ext cx="10515600" cy="1325600"/>
          </a:xfrm>
          <a:prstGeom prst="rect">
            <a:avLst/>
          </a:prstGeom>
          <a:noFill/>
          <a:ln>
            <a:noFill/>
          </a:ln>
        </p:spPr>
        <p:txBody>
          <a:bodyPr spcFirstLastPara="1" wrap="square" lIns="51425" tIns="25700" rIns="51425" bIns="25700" anchor="ctr" anchorCtr="0">
            <a:normAutofit/>
          </a:bodyPr>
          <a:lstStyle>
            <a:lvl1pPr lvl="0" algn="l">
              <a:lnSpc>
                <a:spcPct val="90000"/>
              </a:lnSpc>
              <a:spcBef>
                <a:spcPts val="0"/>
              </a:spcBef>
              <a:spcAft>
                <a:spcPts val="0"/>
              </a:spcAft>
              <a:buClr>
                <a:schemeClr val="accent1"/>
              </a:buClr>
              <a:buSzPts val="1100"/>
              <a:buFont typeface="Poppins"/>
              <a:buNone/>
              <a:defRPr i="0">
                <a:latin typeface="Poppins"/>
                <a:ea typeface="Poppins"/>
                <a:cs typeface="Poppins"/>
                <a:sym typeface="Poppins"/>
              </a:defRPr>
            </a:lvl1pPr>
            <a:lvl2pPr lvl="1" algn="l">
              <a:lnSpc>
                <a:spcPct val="100000"/>
              </a:lnSpc>
              <a:spcBef>
                <a:spcPts val="0"/>
              </a:spcBef>
              <a:spcAft>
                <a:spcPts val="0"/>
              </a:spcAft>
              <a:buSzPts val="800"/>
              <a:buNone/>
              <a:defRPr b="1"/>
            </a:lvl2pPr>
            <a:lvl3pPr lvl="2" algn="l">
              <a:lnSpc>
                <a:spcPct val="100000"/>
              </a:lnSpc>
              <a:spcBef>
                <a:spcPts val="0"/>
              </a:spcBef>
              <a:spcAft>
                <a:spcPts val="0"/>
              </a:spcAft>
              <a:buSzPts val="800"/>
              <a:buNone/>
              <a:defRPr b="1"/>
            </a:lvl3pPr>
            <a:lvl4pPr lvl="3" algn="l">
              <a:lnSpc>
                <a:spcPct val="100000"/>
              </a:lnSpc>
              <a:spcBef>
                <a:spcPts val="0"/>
              </a:spcBef>
              <a:spcAft>
                <a:spcPts val="0"/>
              </a:spcAft>
              <a:buSzPts val="800"/>
              <a:buNone/>
              <a:defRPr b="1"/>
            </a:lvl4pPr>
            <a:lvl5pPr lvl="4" algn="l">
              <a:lnSpc>
                <a:spcPct val="100000"/>
              </a:lnSpc>
              <a:spcBef>
                <a:spcPts val="0"/>
              </a:spcBef>
              <a:spcAft>
                <a:spcPts val="0"/>
              </a:spcAft>
              <a:buSzPts val="800"/>
              <a:buNone/>
              <a:defRPr b="1"/>
            </a:lvl5pPr>
            <a:lvl6pPr lvl="5" algn="l">
              <a:lnSpc>
                <a:spcPct val="100000"/>
              </a:lnSpc>
              <a:spcBef>
                <a:spcPts val="0"/>
              </a:spcBef>
              <a:spcAft>
                <a:spcPts val="0"/>
              </a:spcAft>
              <a:buSzPts val="800"/>
              <a:buNone/>
              <a:defRPr b="1"/>
            </a:lvl6pPr>
            <a:lvl7pPr lvl="6" algn="l">
              <a:lnSpc>
                <a:spcPct val="100000"/>
              </a:lnSpc>
              <a:spcBef>
                <a:spcPts val="0"/>
              </a:spcBef>
              <a:spcAft>
                <a:spcPts val="0"/>
              </a:spcAft>
              <a:buSzPts val="800"/>
              <a:buNone/>
              <a:defRPr b="1"/>
            </a:lvl7pPr>
            <a:lvl8pPr lvl="7" algn="l">
              <a:lnSpc>
                <a:spcPct val="100000"/>
              </a:lnSpc>
              <a:spcBef>
                <a:spcPts val="0"/>
              </a:spcBef>
              <a:spcAft>
                <a:spcPts val="0"/>
              </a:spcAft>
              <a:buSzPts val="800"/>
              <a:buNone/>
              <a:defRPr b="1"/>
            </a:lvl8pPr>
            <a:lvl9pPr lvl="8" algn="l">
              <a:lnSpc>
                <a:spcPct val="100000"/>
              </a:lnSpc>
              <a:spcBef>
                <a:spcPts val="0"/>
              </a:spcBef>
              <a:spcAft>
                <a:spcPts val="0"/>
              </a:spcAft>
              <a:buSzPts val="800"/>
              <a:buNone/>
              <a:defRPr b="1"/>
            </a:lvl9pPr>
          </a:lstStyle>
          <a:p>
            <a:endParaRPr/>
          </a:p>
        </p:txBody>
      </p:sp>
    </p:spTree>
    <p:extLst>
      <p:ext uri="{BB962C8B-B14F-4D97-AF65-F5344CB8AC3E}">
        <p14:creationId xmlns:p14="http://schemas.microsoft.com/office/powerpoint/2010/main" val="29483634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192"/>
        <p:cNvGrpSpPr/>
        <p:nvPr/>
      </p:nvGrpSpPr>
      <p:grpSpPr>
        <a:xfrm>
          <a:off x="0" y="0"/>
          <a:ext cx="0" cy="0"/>
          <a:chOff x="0" y="0"/>
          <a:chExt cx="0" cy="0"/>
        </a:xfrm>
      </p:grpSpPr>
      <p:sp>
        <p:nvSpPr>
          <p:cNvPr id="193" name="Google Shape;193;p31"/>
          <p:cNvSpPr txBox="1">
            <a:spLocks noGrp="1"/>
          </p:cNvSpPr>
          <p:nvPr>
            <p:ph type="ctrTitle"/>
          </p:nvPr>
        </p:nvSpPr>
        <p:spPr>
          <a:xfrm>
            <a:off x="955589" y="1414456"/>
            <a:ext cx="6139600" cy="2387600"/>
          </a:xfrm>
          <a:prstGeom prst="rect">
            <a:avLst/>
          </a:prstGeom>
          <a:noFill/>
          <a:ln>
            <a:noFill/>
          </a:ln>
        </p:spPr>
        <p:txBody>
          <a:bodyPr spcFirstLastPara="1" wrap="square" lIns="51425" tIns="25700" rIns="51425" bIns="25700" anchor="b" anchorCtr="0">
            <a:normAutofit/>
          </a:bodyPr>
          <a:lstStyle>
            <a:lvl1pPr lvl="0" algn="l">
              <a:lnSpc>
                <a:spcPct val="90000"/>
              </a:lnSpc>
              <a:spcBef>
                <a:spcPts val="0"/>
              </a:spcBef>
              <a:spcAft>
                <a:spcPts val="0"/>
              </a:spcAft>
              <a:buClr>
                <a:schemeClr val="lt1"/>
              </a:buClr>
              <a:buSzPts val="2700"/>
              <a:buFont typeface="Arial"/>
              <a:buNone/>
              <a:defRPr sz="4800">
                <a:solidFill>
                  <a:schemeClr val="lt1"/>
                </a:solidFill>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194" name="Google Shape;194;p31"/>
          <p:cNvSpPr txBox="1">
            <a:spLocks noGrp="1"/>
          </p:cNvSpPr>
          <p:nvPr>
            <p:ph type="subTitle" idx="1"/>
          </p:nvPr>
        </p:nvSpPr>
        <p:spPr>
          <a:xfrm>
            <a:off x="955589" y="4019635"/>
            <a:ext cx="6139600" cy="1655600"/>
          </a:xfrm>
          <a:prstGeom prst="rect">
            <a:avLst/>
          </a:prstGeom>
          <a:noFill/>
          <a:ln>
            <a:noFill/>
          </a:ln>
        </p:spPr>
        <p:txBody>
          <a:bodyPr spcFirstLastPara="1" wrap="square" lIns="51425" tIns="25700" rIns="51425" bIns="25700" anchor="t" anchorCtr="0">
            <a:normAutofit/>
          </a:bodyPr>
          <a:lstStyle>
            <a:lvl1pPr lvl="0" algn="l">
              <a:lnSpc>
                <a:spcPct val="114000"/>
              </a:lnSpc>
              <a:spcBef>
                <a:spcPts val="1067"/>
              </a:spcBef>
              <a:spcAft>
                <a:spcPts val="0"/>
              </a:spcAft>
              <a:buSzPts val="1100"/>
              <a:buNone/>
              <a:defRPr sz="2000" b="0" i="0">
                <a:solidFill>
                  <a:schemeClr val="lt1"/>
                </a:solidFill>
                <a:latin typeface="Poppins"/>
                <a:ea typeface="Poppins"/>
                <a:cs typeface="Poppins"/>
                <a:sym typeface="Poppins"/>
              </a:defRPr>
            </a:lvl1pPr>
            <a:lvl2pPr lvl="1" algn="ctr">
              <a:lnSpc>
                <a:spcPct val="90000"/>
              </a:lnSpc>
              <a:spcBef>
                <a:spcPts val="533"/>
              </a:spcBef>
              <a:spcAft>
                <a:spcPts val="0"/>
              </a:spcAft>
              <a:buSzPts val="1100"/>
              <a:buNone/>
              <a:defRPr sz="2000"/>
            </a:lvl2pPr>
            <a:lvl3pPr lvl="2" algn="ctr">
              <a:lnSpc>
                <a:spcPct val="90000"/>
              </a:lnSpc>
              <a:spcBef>
                <a:spcPts val="533"/>
              </a:spcBef>
              <a:spcAft>
                <a:spcPts val="0"/>
              </a:spcAft>
              <a:buSzPts val="1100"/>
              <a:buNone/>
              <a:defRPr sz="1867"/>
            </a:lvl3pPr>
            <a:lvl4pPr lvl="3" algn="ctr">
              <a:lnSpc>
                <a:spcPct val="90000"/>
              </a:lnSpc>
              <a:spcBef>
                <a:spcPts val="533"/>
              </a:spcBef>
              <a:spcAft>
                <a:spcPts val="0"/>
              </a:spcAft>
              <a:buSzPts val="900"/>
              <a:buNone/>
              <a:defRPr sz="1600"/>
            </a:lvl4pPr>
            <a:lvl5pPr lvl="4" algn="ctr">
              <a:lnSpc>
                <a:spcPct val="90000"/>
              </a:lnSpc>
              <a:spcBef>
                <a:spcPts val="533"/>
              </a:spcBef>
              <a:spcAft>
                <a:spcPts val="0"/>
              </a:spcAft>
              <a:buSzPts val="900"/>
              <a:buNone/>
              <a:defRPr sz="1600"/>
            </a:lvl5pPr>
            <a:lvl6pPr lvl="5" algn="ctr">
              <a:lnSpc>
                <a:spcPct val="90000"/>
              </a:lnSpc>
              <a:spcBef>
                <a:spcPts val="533"/>
              </a:spcBef>
              <a:spcAft>
                <a:spcPts val="0"/>
              </a:spcAft>
              <a:buClr>
                <a:schemeClr val="dk1"/>
              </a:buClr>
              <a:buSzPts val="900"/>
              <a:buNone/>
              <a:defRPr sz="1600"/>
            </a:lvl6pPr>
            <a:lvl7pPr lvl="6" algn="ctr">
              <a:lnSpc>
                <a:spcPct val="90000"/>
              </a:lnSpc>
              <a:spcBef>
                <a:spcPts val="533"/>
              </a:spcBef>
              <a:spcAft>
                <a:spcPts val="0"/>
              </a:spcAft>
              <a:buClr>
                <a:schemeClr val="dk1"/>
              </a:buClr>
              <a:buSzPts val="900"/>
              <a:buNone/>
              <a:defRPr sz="1600"/>
            </a:lvl7pPr>
            <a:lvl8pPr lvl="7" algn="ctr">
              <a:lnSpc>
                <a:spcPct val="90000"/>
              </a:lnSpc>
              <a:spcBef>
                <a:spcPts val="533"/>
              </a:spcBef>
              <a:spcAft>
                <a:spcPts val="0"/>
              </a:spcAft>
              <a:buClr>
                <a:schemeClr val="dk1"/>
              </a:buClr>
              <a:buSzPts val="900"/>
              <a:buNone/>
              <a:defRPr sz="1600"/>
            </a:lvl8pPr>
            <a:lvl9pPr lvl="8" algn="ctr">
              <a:lnSpc>
                <a:spcPct val="90000"/>
              </a:lnSpc>
              <a:spcBef>
                <a:spcPts val="533"/>
              </a:spcBef>
              <a:spcAft>
                <a:spcPts val="0"/>
              </a:spcAft>
              <a:buClr>
                <a:schemeClr val="dk1"/>
              </a:buClr>
              <a:buSzPts val="900"/>
              <a:buNone/>
              <a:defRPr sz="1600"/>
            </a:lvl9pPr>
          </a:lstStyle>
          <a:p>
            <a:endParaRPr/>
          </a:p>
        </p:txBody>
      </p:sp>
    </p:spTree>
    <p:extLst>
      <p:ext uri="{BB962C8B-B14F-4D97-AF65-F5344CB8AC3E}">
        <p14:creationId xmlns:p14="http://schemas.microsoft.com/office/powerpoint/2010/main" val="28507735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95"/>
        <p:cNvGrpSpPr/>
        <p:nvPr/>
      </p:nvGrpSpPr>
      <p:grpSpPr>
        <a:xfrm>
          <a:off x="0" y="0"/>
          <a:ext cx="0" cy="0"/>
          <a:chOff x="0" y="0"/>
          <a:chExt cx="0" cy="0"/>
        </a:xfrm>
      </p:grpSpPr>
      <p:sp>
        <p:nvSpPr>
          <p:cNvPr id="196" name="Google Shape;196;p32"/>
          <p:cNvSpPr txBox="1">
            <a:spLocks noGrp="1"/>
          </p:cNvSpPr>
          <p:nvPr>
            <p:ph type="title"/>
          </p:nvPr>
        </p:nvSpPr>
        <p:spPr>
          <a:xfrm>
            <a:off x="415600" y="593367"/>
            <a:ext cx="11360800" cy="763600"/>
          </a:xfrm>
          <a:prstGeom prst="rect">
            <a:avLst/>
          </a:prstGeom>
          <a:noFill/>
          <a:ln>
            <a:noFill/>
          </a:ln>
        </p:spPr>
        <p:txBody>
          <a:bodyPr spcFirstLastPara="1" wrap="square" lIns="68575" tIns="68575" rIns="68575" bIns="68575" anchor="t" anchorCtr="0">
            <a:normAutofit/>
          </a:bodyPr>
          <a:lstStyle>
            <a:lvl1pPr lvl="0" algn="l">
              <a:lnSpc>
                <a:spcPct val="90000"/>
              </a:lnSpc>
              <a:spcBef>
                <a:spcPts val="0"/>
              </a:spcBef>
              <a:spcAft>
                <a:spcPts val="0"/>
              </a:spcAft>
              <a:buClr>
                <a:schemeClr val="dk1"/>
              </a:buClr>
              <a:buSzPts val="2100"/>
              <a:buFont typeface="Poppins SemiBold"/>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97" name="Google Shape;197;p32"/>
          <p:cNvSpPr txBox="1">
            <a:spLocks noGrp="1"/>
          </p:cNvSpPr>
          <p:nvPr>
            <p:ph type="body" idx="1"/>
          </p:nvPr>
        </p:nvSpPr>
        <p:spPr>
          <a:xfrm>
            <a:off x="415600" y="1536633"/>
            <a:ext cx="11360800" cy="4555200"/>
          </a:xfrm>
          <a:prstGeom prst="rect">
            <a:avLst/>
          </a:prstGeom>
          <a:noFill/>
          <a:ln>
            <a:noFill/>
          </a:ln>
        </p:spPr>
        <p:txBody>
          <a:bodyPr spcFirstLastPara="1" wrap="square" lIns="68575" tIns="68575" rIns="68575" bIns="68575" anchor="t" anchorCtr="0">
            <a:normAutofit/>
          </a:bodyPr>
          <a:lstStyle>
            <a:lvl1pPr marL="609585" lvl="0" indent="-423323" algn="l">
              <a:lnSpc>
                <a:spcPct val="114000"/>
              </a:lnSpc>
              <a:spcBef>
                <a:spcPts val="0"/>
              </a:spcBef>
              <a:spcAft>
                <a:spcPts val="0"/>
              </a:spcAft>
              <a:buSzPts val="1400"/>
              <a:buChar char="●"/>
              <a:defRPr b="0" i="0">
                <a:latin typeface="Poppins"/>
                <a:ea typeface="Poppins"/>
                <a:cs typeface="Poppins"/>
                <a:sym typeface="Poppins"/>
              </a:defRPr>
            </a:lvl1pPr>
            <a:lvl2pPr marL="1219170" lvl="1" indent="-397923" algn="l">
              <a:lnSpc>
                <a:spcPct val="90000"/>
              </a:lnSpc>
              <a:spcBef>
                <a:spcPts val="0"/>
              </a:spcBef>
              <a:spcAft>
                <a:spcPts val="0"/>
              </a:spcAft>
              <a:buSzPts val="1100"/>
              <a:buChar char="○"/>
              <a:defRPr/>
            </a:lvl2pPr>
            <a:lvl3pPr marL="1828754" lvl="2" indent="-397923" algn="l">
              <a:lnSpc>
                <a:spcPct val="90000"/>
              </a:lnSpc>
              <a:spcBef>
                <a:spcPts val="0"/>
              </a:spcBef>
              <a:spcAft>
                <a:spcPts val="0"/>
              </a:spcAft>
              <a:buSzPts val="1100"/>
              <a:buChar char="■"/>
              <a:defRPr/>
            </a:lvl3pPr>
            <a:lvl4pPr marL="2438339" lvl="3" indent="-397923" algn="l">
              <a:lnSpc>
                <a:spcPct val="90000"/>
              </a:lnSpc>
              <a:spcBef>
                <a:spcPts val="0"/>
              </a:spcBef>
              <a:spcAft>
                <a:spcPts val="0"/>
              </a:spcAft>
              <a:buSzPts val="1100"/>
              <a:buChar char="●"/>
              <a:defRPr/>
            </a:lvl4pPr>
            <a:lvl5pPr marL="3047924" lvl="4" indent="-397923" algn="l">
              <a:lnSpc>
                <a:spcPct val="90000"/>
              </a:lnSpc>
              <a:spcBef>
                <a:spcPts val="0"/>
              </a:spcBef>
              <a:spcAft>
                <a:spcPts val="0"/>
              </a:spcAft>
              <a:buSzPts val="1100"/>
              <a:buChar char="○"/>
              <a:defRPr/>
            </a:lvl5pPr>
            <a:lvl6pPr marL="3657509" lvl="5" indent="-397923" algn="l">
              <a:lnSpc>
                <a:spcPct val="90000"/>
              </a:lnSpc>
              <a:spcBef>
                <a:spcPts val="0"/>
              </a:spcBef>
              <a:spcAft>
                <a:spcPts val="0"/>
              </a:spcAft>
              <a:buClr>
                <a:schemeClr val="dk1"/>
              </a:buClr>
              <a:buSzPts val="1100"/>
              <a:buChar char="■"/>
              <a:defRPr/>
            </a:lvl6pPr>
            <a:lvl7pPr marL="4267093" lvl="6" indent="-397923" algn="l">
              <a:lnSpc>
                <a:spcPct val="90000"/>
              </a:lnSpc>
              <a:spcBef>
                <a:spcPts val="0"/>
              </a:spcBef>
              <a:spcAft>
                <a:spcPts val="0"/>
              </a:spcAft>
              <a:buClr>
                <a:schemeClr val="dk1"/>
              </a:buClr>
              <a:buSzPts val="1100"/>
              <a:buChar char="●"/>
              <a:defRPr/>
            </a:lvl7pPr>
            <a:lvl8pPr marL="4876678" lvl="7" indent="-397923" algn="l">
              <a:lnSpc>
                <a:spcPct val="90000"/>
              </a:lnSpc>
              <a:spcBef>
                <a:spcPts val="0"/>
              </a:spcBef>
              <a:spcAft>
                <a:spcPts val="0"/>
              </a:spcAft>
              <a:buClr>
                <a:schemeClr val="dk1"/>
              </a:buClr>
              <a:buSzPts val="1100"/>
              <a:buChar char="○"/>
              <a:defRPr/>
            </a:lvl8pPr>
            <a:lvl9pPr marL="5486263" lvl="8" indent="-397923" algn="l">
              <a:lnSpc>
                <a:spcPct val="90000"/>
              </a:lnSpc>
              <a:spcBef>
                <a:spcPts val="0"/>
              </a:spcBef>
              <a:spcAft>
                <a:spcPts val="0"/>
              </a:spcAft>
              <a:buClr>
                <a:schemeClr val="dk1"/>
              </a:buClr>
              <a:buSzPts val="1100"/>
              <a:buChar char="■"/>
              <a:defRPr/>
            </a:lvl9pPr>
          </a:lstStyle>
          <a:p>
            <a:endParaRPr/>
          </a:p>
        </p:txBody>
      </p:sp>
    </p:spTree>
    <p:extLst>
      <p:ext uri="{BB962C8B-B14F-4D97-AF65-F5344CB8AC3E}">
        <p14:creationId xmlns:p14="http://schemas.microsoft.com/office/powerpoint/2010/main" val="1380422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itratech_Blank_Dark" preserve="1">
  <p:cSld name="Mitratech_Blank_Dark">
    <p:bg>
      <p:bgPr>
        <a:gradFill>
          <a:gsLst>
            <a:gs pos="0">
              <a:srgbClr val="020B31"/>
            </a:gs>
            <a:gs pos="100000">
              <a:srgbClr val="001848"/>
            </a:gs>
          </a:gsLst>
          <a:lin ang="5400012" scaled="0"/>
        </a:gradFill>
        <a:effectLst/>
      </p:bgPr>
    </p:bg>
    <p:spTree>
      <p:nvGrpSpPr>
        <p:cNvPr id="1" name="Shape 33"/>
        <p:cNvGrpSpPr/>
        <p:nvPr/>
      </p:nvGrpSpPr>
      <p:grpSpPr>
        <a:xfrm>
          <a:off x="0" y="0"/>
          <a:ext cx="0" cy="0"/>
          <a:chOff x="0" y="0"/>
          <a:chExt cx="0" cy="0"/>
        </a:xfrm>
      </p:grpSpPr>
      <p:sp>
        <p:nvSpPr>
          <p:cNvPr id="34" name="Google Shape;34;p5"/>
          <p:cNvSpPr/>
          <p:nvPr/>
        </p:nvSpPr>
        <p:spPr>
          <a:xfrm>
            <a:off x="10653200" y="6436300"/>
            <a:ext cx="1146800" cy="197200"/>
          </a:xfrm>
          <a:prstGeom prst="rect">
            <a:avLst/>
          </a:prstGeom>
          <a:solidFill>
            <a:srgbClr val="011848"/>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pic>
        <p:nvPicPr>
          <p:cNvPr id="35" name="Google Shape;35;p5" title="mtlogowhite.png"/>
          <p:cNvPicPr preferRelativeResize="0"/>
          <p:nvPr/>
        </p:nvPicPr>
        <p:blipFill>
          <a:blip r:embed="rId2">
            <a:alphaModFix/>
          </a:blip>
          <a:stretch>
            <a:fillRect/>
          </a:stretch>
        </p:blipFill>
        <p:spPr>
          <a:xfrm>
            <a:off x="10719367" y="6466067"/>
            <a:ext cx="965967" cy="117467"/>
          </a:xfrm>
          <a:prstGeom prst="rect">
            <a:avLst/>
          </a:prstGeom>
          <a:noFill/>
          <a:ln>
            <a:noFill/>
          </a:ln>
        </p:spPr>
      </p:pic>
    </p:spTree>
    <p:extLst>
      <p:ext uri="{BB962C8B-B14F-4D97-AF65-F5344CB8AC3E}">
        <p14:creationId xmlns:p14="http://schemas.microsoft.com/office/powerpoint/2010/main" val="394393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verview A" preserve="1">
  <p:cSld name="Overview A">
    <p:spTree>
      <p:nvGrpSpPr>
        <p:cNvPr id="1" name="Shape 198"/>
        <p:cNvGrpSpPr/>
        <p:nvPr/>
      </p:nvGrpSpPr>
      <p:grpSpPr>
        <a:xfrm>
          <a:off x="0" y="0"/>
          <a:ext cx="0" cy="0"/>
          <a:chOff x="0" y="0"/>
          <a:chExt cx="0" cy="0"/>
        </a:xfrm>
      </p:grpSpPr>
      <p:sp>
        <p:nvSpPr>
          <p:cNvPr id="199" name="Google Shape;199;p33"/>
          <p:cNvSpPr/>
          <p:nvPr/>
        </p:nvSpPr>
        <p:spPr>
          <a:xfrm>
            <a:off x="457200" y="457201"/>
            <a:ext cx="11206800" cy="5943600"/>
          </a:xfrm>
          <a:prstGeom prst="rect">
            <a:avLst/>
          </a:prstGeom>
          <a:gradFill>
            <a:gsLst>
              <a:gs pos="0">
                <a:srgbClr val="CEF0F7"/>
              </a:gs>
              <a:gs pos="100000">
                <a:schemeClr val="lt1"/>
              </a:gs>
            </a:gsLst>
            <a:lin ang="5400000" scaled="0"/>
          </a:gra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1" i="0">
              <a:solidFill>
                <a:schemeClr val="lt1"/>
              </a:solidFill>
              <a:latin typeface="Poppins SemiBold"/>
              <a:ea typeface="Poppins SemiBold"/>
              <a:cs typeface="Poppins SemiBold"/>
              <a:sym typeface="Poppins SemiBold"/>
            </a:endParaRPr>
          </a:p>
        </p:txBody>
      </p:sp>
      <p:sp>
        <p:nvSpPr>
          <p:cNvPr id="200" name="Google Shape;200;p33"/>
          <p:cNvSpPr txBox="1">
            <a:spLocks noGrp="1"/>
          </p:cNvSpPr>
          <p:nvPr>
            <p:ph type="body" idx="1"/>
          </p:nvPr>
        </p:nvSpPr>
        <p:spPr>
          <a:xfrm>
            <a:off x="1908939" y="1333501"/>
            <a:ext cx="8379200" cy="2025600"/>
          </a:xfrm>
          <a:prstGeom prst="rect">
            <a:avLst/>
          </a:prstGeom>
          <a:noFill/>
          <a:ln>
            <a:noFill/>
          </a:ln>
        </p:spPr>
        <p:txBody>
          <a:bodyPr spcFirstLastPara="1" wrap="square" lIns="68575" tIns="34275" rIns="68575" bIns="34275" anchor="b" anchorCtr="0">
            <a:normAutofit/>
          </a:bodyPr>
          <a:lstStyle>
            <a:lvl1pPr marL="609585" lvl="0" indent="-304792" algn="ctr">
              <a:lnSpc>
                <a:spcPct val="108333"/>
              </a:lnSpc>
              <a:spcBef>
                <a:spcPts val="1067"/>
              </a:spcBef>
              <a:spcAft>
                <a:spcPts val="0"/>
              </a:spcAft>
              <a:buSzPts val="3600"/>
              <a:buNone/>
              <a:defRPr sz="4800" b="0" i="0">
                <a:solidFill>
                  <a:schemeClr val="dk2"/>
                </a:solidFill>
                <a:latin typeface="Poppins"/>
                <a:ea typeface="Poppins"/>
                <a:cs typeface="Poppins"/>
                <a:sym typeface="Poppins"/>
              </a:defRPr>
            </a:lvl1pPr>
            <a:lvl2pPr marL="1219170" lvl="1" indent="-423323" algn="l">
              <a:lnSpc>
                <a:spcPct val="114000"/>
              </a:lnSpc>
              <a:spcBef>
                <a:spcPts val="533"/>
              </a:spcBef>
              <a:spcAft>
                <a:spcPts val="0"/>
              </a:spcAft>
              <a:buSzPts val="1400"/>
              <a:buChar char="•"/>
              <a:defRPr/>
            </a:lvl2pPr>
            <a:lvl3pPr marL="1828754" lvl="2" indent="-423323" algn="l">
              <a:lnSpc>
                <a:spcPct val="114000"/>
              </a:lnSpc>
              <a:spcBef>
                <a:spcPts val="533"/>
              </a:spcBef>
              <a:spcAft>
                <a:spcPts val="0"/>
              </a:spcAft>
              <a:buSzPts val="1400"/>
              <a:buChar char="•"/>
              <a:defRPr/>
            </a:lvl3pPr>
            <a:lvl4pPr marL="2438339" lvl="3" indent="-423323" algn="l">
              <a:lnSpc>
                <a:spcPct val="114000"/>
              </a:lnSpc>
              <a:spcBef>
                <a:spcPts val="533"/>
              </a:spcBef>
              <a:spcAft>
                <a:spcPts val="0"/>
              </a:spcAft>
              <a:buSzPts val="1400"/>
              <a:buChar char="•"/>
              <a:defRPr/>
            </a:lvl4pPr>
            <a:lvl5pPr marL="3047924" lvl="4" indent="-423323" algn="l">
              <a:lnSpc>
                <a:spcPct val="114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201" name="Google Shape;201;p33"/>
          <p:cNvSpPr txBox="1">
            <a:spLocks noGrp="1"/>
          </p:cNvSpPr>
          <p:nvPr>
            <p:ph type="body" idx="2"/>
          </p:nvPr>
        </p:nvSpPr>
        <p:spPr>
          <a:xfrm>
            <a:off x="2814639" y="3585587"/>
            <a:ext cx="6562800" cy="688800"/>
          </a:xfrm>
          <a:prstGeom prst="rect">
            <a:avLst/>
          </a:prstGeom>
          <a:noFill/>
          <a:ln>
            <a:noFill/>
          </a:ln>
        </p:spPr>
        <p:txBody>
          <a:bodyPr spcFirstLastPara="1" wrap="square" lIns="68575" tIns="34275" rIns="68575" bIns="34275" anchor="t" anchorCtr="0">
            <a:noAutofit/>
          </a:bodyPr>
          <a:lstStyle>
            <a:lvl1pPr marL="609585" lvl="0" indent="-304792" algn="ctr">
              <a:lnSpc>
                <a:spcPct val="114000"/>
              </a:lnSpc>
              <a:spcBef>
                <a:spcPts val="1067"/>
              </a:spcBef>
              <a:spcAft>
                <a:spcPts val="0"/>
              </a:spcAft>
              <a:buSzPts val="1500"/>
              <a:buNone/>
              <a:defRPr sz="2000" b="0" i="0">
                <a:solidFill>
                  <a:schemeClr val="dk1"/>
                </a:solidFill>
                <a:latin typeface="Poppins"/>
                <a:ea typeface="Poppins"/>
                <a:cs typeface="Poppins"/>
                <a:sym typeface="Poppins"/>
              </a:defRPr>
            </a:lvl1pPr>
            <a:lvl2pPr marL="1219170" lvl="1" indent="-304792" algn="l">
              <a:lnSpc>
                <a:spcPct val="114000"/>
              </a:lnSpc>
              <a:spcBef>
                <a:spcPts val="533"/>
              </a:spcBef>
              <a:spcAft>
                <a:spcPts val="0"/>
              </a:spcAft>
              <a:buSzPts val="1500"/>
              <a:buNone/>
              <a:defRPr sz="2000" b="1"/>
            </a:lvl2pPr>
            <a:lvl3pPr marL="1828754" lvl="2" indent="-304792" algn="l">
              <a:lnSpc>
                <a:spcPct val="114000"/>
              </a:lnSpc>
              <a:spcBef>
                <a:spcPts val="533"/>
              </a:spcBef>
              <a:spcAft>
                <a:spcPts val="0"/>
              </a:spcAft>
              <a:buSzPts val="1400"/>
              <a:buNone/>
              <a:defRPr sz="1867" b="1"/>
            </a:lvl3pPr>
            <a:lvl4pPr marL="2438339" lvl="3" indent="-304792" algn="l">
              <a:lnSpc>
                <a:spcPct val="114000"/>
              </a:lnSpc>
              <a:spcBef>
                <a:spcPts val="533"/>
              </a:spcBef>
              <a:spcAft>
                <a:spcPts val="0"/>
              </a:spcAft>
              <a:buSzPts val="1200"/>
              <a:buNone/>
              <a:defRPr sz="1600" b="1"/>
            </a:lvl4pPr>
            <a:lvl5pPr marL="3047924" lvl="4" indent="-304792" algn="l">
              <a:lnSpc>
                <a:spcPct val="114000"/>
              </a:lnSpc>
              <a:spcBef>
                <a:spcPts val="533"/>
              </a:spcBef>
              <a:spcAft>
                <a:spcPts val="0"/>
              </a:spcAft>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202" name="Google Shape;202;p33"/>
          <p:cNvSpPr/>
          <p:nvPr/>
        </p:nvSpPr>
        <p:spPr>
          <a:xfrm>
            <a:off x="10515600" y="6597353"/>
            <a:ext cx="1676400" cy="260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a:solidFill>
                <a:schemeClr val="lt1"/>
              </a:solidFill>
              <a:latin typeface="Poppins"/>
              <a:ea typeface="Poppins"/>
              <a:cs typeface="Poppins"/>
              <a:sym typeface="Poppins"/>
            </a:endParaRPr>
          </a:p>
        </p:txBody>
      </p:sp>
    </p:spTree>
    <p:extLst>
      <p:ext uri="{BB962C8B-B14F-4D97-AF65-F5344CB8AC3E}">
        <p14:creationId xmlns:p14="http://schemas.microsoft.com/office/powerpoint/2010/main" val="1996496517"/>
      </p:ext>
    </p:extLst>
  </p:cSld>
  <p:clrMapOvr>
    <a:masterClrMapping/>
  </p:clrMapOvr>
  <p:extLst>
    <p:ext uri="{DCECCB84-F9BA-43D5-87BE-67443E8EF086}">
      <p15:sldGuideLst xmlns:p15="http://schemas.microsoft.com/office/powerpoint/2012/main">
        <p15:guide id="1" pos="176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verview B" preserve="1">
  <p:cSld name="Overview B">
    <p:spTree>
      <p:nvGrpSpPr>
        <p:cNvPr id="1" name="Shape 203"/>
        <p:cNvGrpSpPr/>
        <p:nvPr/>
      </p:nvGrpSpPr>
      <p:grpSpPr>
        <a:xfrm>
          <a:off x="0" y="0"/>
          <a:ext cx="0" cy="0"/>
          <a:chOff x="0" y="0"/>
          <a:chExt cx="0" cy="0"/>
        </a:xfrm>
      </p:grpSpPr>
      <p:pic>
        <p:nvPicPr>
          <p:cNvPr id="204" name="Google Shape;204;p34"/>
          <p:cNvPicPr preferRelativeResize="0"/>
          <p:nvPr/>
        </p:nvPicPr>
        <p:blipFill rotWithShape="1">
          <a:blip r:embed="rId2">
            <a:alphaModFix/>
          </a:blip>
          <a:srcRect r="63283"/>
          <a:stretch/>
        </p:blipFill>
        <p:spPr>
          <a:xfrm>
            <a:off x="1" y="1"/>
            <a:ext cx="4482513" cy="6867143"/>
          </a:xfrm>
          <a:prstGeom prst="rect">
            <a:avLst/>
          </a:prstGeom>
          <a:noFill/>
          <a:ln>
            <a:noFill/>
          </a:ln>
        </p:spPr>
      </p:pic>
      <p:sp>
        <p:nvSpPr>
          <p:cNvPr id="205" name="Google Shape;205;p34"/>
          <p:cNvSpPr txBox="1">
            <a:spLocks noGrp="1"/>
          </p:cNvSpPr>
          <p:nvPr>
            <p:ph type="title"/>
          </p:nvPr>
        </p:nvSpPr>
        <p:spPr>
          <a:xfrm>
            <a:off x="5825780" y="2210375"/>
            <a:ext cx="5909200" cy="606000"/>
          </a:xfrm>
          <a:prstGeom prst="rect">
            <a:avLst/>
          </a:prstGeom>
          <a:noFill/>
          <a:ln>
            <a:noFill/>
          </a:ln>
        </p:spPr>
        <p:txBody>
          <a:bodyPr spcFirstLastPara="1" wrap="square" lIns="68575" tIns="34275" rIns="68575" bIns="34275" anchor="b" anchorCtr="0">
            <a:normAutofit/>
          </a:bodyPr>
          <a:lstStyle>
            <a:lvl1pPr lvl="0" algn="l">
              <a:lnSpc>
                <a:spcPct val="108333"/>
              </a:lnSpc>
              <a:spcBef>
                <a:spcPts val="0"/>
              </a:spcBef>
              <a:spcAft>
                <a:spcPts val="0"/>
              </a:spcAft>
              <a:buClr>
                <a:schemeClr val="dk2"/>
              </a:buClr>
              <a:buSzPts val="3600"/>
              <a:buFont typeface="Poppins SemiBold"/>
              <a:buNone/>
              <a:defRPr sz="4800">
                <a:solidFill>
                  <a:schemeClr val="dk2"/>
                </a:solidFill>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
        <p:nvSpPr>
          <p:cNvPr id="206" name="Google Shape;206;p34"/>
          <p:cNvSpPr txBox="1">
            <a:spLocks noGrp="1"/>
          </p:cNvSpPr>
          <p:nvPr>
            <p:ph type="body" idx="1"/>
          </p:nvPr>
        </p:nvSpPr>
        <p:spPr>
          <a:xfrm>
            <a:off x="5838479" y="3007727"/>
            <a:ext cx="4482400" cy="1502400"/>
          </a:xfrm>
          <a:prstGeom prst="rect">
            <a:avLst/>
          </a:prstGeom>
          <a:noFill/>
          <a:ln>
            <a:noFill/>
          </a:ln>
        </p:spPr>
        <p:txBody>
          <a:bodyPr spcFirstLastPara="1" wrap="square" lIns="68575" tIns="34275" rIns="68575" bIns="34275" anchor="t" anchorCtr="0">
            <a:noAutofit/>
          </a:bodyPr>
          <a:lstStyle>
            <a:lvl1pPr marL="609585" lvl="0" indent="-304792" algn="l">
              <a:lnSpc>
                <a:spcPct val="114000"/>
              </a:lnSpc>
              <a:spcBef>
                <a:spcPts val="1067"/>
              </a:spcBef>
              <a:spcAft>
                <a:spcPts val="0"/>
              </a:spcAft>
              <a:buSzPts val="1500"/>
              <a:buNone/>
              <a:defRPr sz="2000" b="0" i="0">
                <a:solidFill>
                  <a:schemeClr val="dk1"/>
                </a:solidFill>
                <a:latin typeface="Poppins"/>
                <a:ea typeface="Poppins"/>
                <a:cs typeface="Poppins"/>
                <a:sym typeface="Poppins"/>
              </a:defRPr>
            </a:lvl1pPr>
            <a:lvl2pPr marL="1219170" lvl="1" indent="-304792" algn="l">
              <a:lnSpc>
                <a:spcPct val="114000"/>
              </a:lnSpc>
              <a:spcBef>
                <a:spcPts val="533"/>
              </a:spcBef>
              <a:spcAft>
                <a:spcPts val="0"/>
              </a:spcAft>
              <a:buSzPts val="1500"/>
              <a:buNone/>
              <a:defRPr sz="2000" b="1"/>
            </a:lvl2pPr>
            <a:lvl3pPr marL="1828754" lvl="2" indent="-304792" algn="l">
              <a:lnSpc>
                <a:spcPct val="114000"/>
              </a:lnSpc>
              <a:spcBef>
                <a:spcPts val="533"/>
              </a:spcBef>
              <a:spcAft>
                <a:spcPts val="0"/>
              </a:spcAft>
              <a:buSzPts val="1400"/>
              <a:buNone/>
              <a:defRPr sz="1867" b="1"/>
            </a:lvl3pPr>
            <a:lvl4pPr marL="2438339" lvl="3" indent="-304792" algn="l">
              <a:lnSpc>
                <a:spcPct val="114000"/>
              </a:lnSpc>
              <a:spcBef>
                <a:spcPts val="533"/>
              </a:spcBef>
              <a:spcAft>
                <a:spcPts val="0"/>
              </a:spcAft>
              <a:buSzPts val="1200"/>
              <a:buNone/>
              <a:defRPr sz="1600" b="1"/>
            </a:lvl4pPr>
            <a:lvl5pPr marL="3047924" lvl="4" indent="-304792" algn="l">
              <a:lnSpc>
                <a:spcPct val="114000"/>
              </a:lnSpc>
              <a:spcBef>
                <a:spcPts val="533"/>
              </a:spcBef>
              <a:spcAft>
                <a:spcPts val="0"/>
              </a:spcAft>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Tree>
    <p:extLst>
      <p:ext uri="{BB962C8B-B14F-4D97-AF65-F5344CB8AC3E}">
        <p14:creationId xmlns:p14="http://schemas.microsoft.com/office/powerpoint/2010/main" val="3421747357"/>
      </p:ext>
    </p:extLst>
  </p:cSld>
  <p:clrMapOvr>
    <a:masterClrMapping/>
  </p:clrMapOvr>
  <p:extLst>
    <p:ext uri="{DCECCB84-F9BA-43D5-87BE-67443E8EF086}">
      <p15:sldGuideLst xmlns:p15="http://schemas.microsoft.com/office/powerpoint/2012/main">
        <p15:guide id="1" pos="176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verview C" preserve="1">
  <p:cSld name="Overview C">
    <p:spTree>
      <p:nvGrpSpPr>
        <p:cNvPr id="1" name="Shape 207"/>
        <p:cNvGrpSpPr/>
        <p:nvPr/>
      </p:nvGrpSpPr>
      <p:grpSpPr>
        <a:xfrm>
          <a:off x="0" y="0"/>
          <a:ext cx="0" cy="0"/>
          <a:chOff x="0" y="0"/>
          <a:chExt cx="0" cy="0"/>
        </a:xfrm>
      </p:grpSpPr>
      <p:sp>
        <p:nvSpPr>
          <p:cNvPr id="208" name="Google Shape;208;p35"/>
          <p:cNvSpPr txBox="1">
            <a:spLocks noGrp="1"/>
          </p:cNvSpPr>
          <p:nvPr>
            <p:ph type="title"/>
          </p:nvPr>
        </p:nvSpPr>
        <p:spPr>
          <a:xfrm>
            <a:off x="354909" y="1576352"/>
            <a:ext cx="5588800" cy="2320800"/>
          </a:xfrm>
          <a:prstGeom prst="rect">
            <a:avLst/>
          </a:prstGeom>
          <a:noFill/>
          <a:ln>
            <a:noFill/>
          </a:ln>
        </p:spPr>
        <p:txBody>
          <a:bodyPr spcFirstLastPara="1" wrap="square" lIns="68575" tIns="34275" rIns="68575" bIns="34275" anchor="b" anchorCtr="0">
            <a:noAutofit/>
          </a:bodyPr>
          <a:lstStyle>
            <a:lvl1pPr lvl="0" algn="l">
              <a:lnSpc>
                <a:spcPct val="111764"/>
              </a:lnSpc>
              <a:spcBef>
                <a:spcPts val="0"/>
              </a:spcBef>
              <a:spcAft>
                <a:spcPts val="0"/>
              </a:spcAft>
              <a:buClr>
                <a:schemeClr val="dk1"/>
              </a:buClr>
              <a:buSzPts val="2600"/>
              <a:buFont typeface="Poppins"/>
              <a:buNone/>
              <a:defRPr sz="3467" i="0">
                <a:latin typeface="Poppins"/>
                <a:ea typeface="Poppins"/>
                <a:cs typeface="Poppins"/>
                <a:sym typeface="Poppins"/>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cxnSp>
        <p:nvCxnSpPr>
          <p:cNvPr id="209" name="Google Shape;209;p35"/>
          <p:cNvCxnSpPr/>
          <p:nvPr/>
        </p:nvCxnSpPr>
        <p:spPr>
          <a:xfrm>
            <a:off x="457200" y="4259304"/>
            <a:ext cx="686000" cy="0"/>
          </a:xfrm>
          <a:prstGeom prst="straightConnector1">
            <a:avLst/>
          </a:prstGeom>
          <a:noFill/>
          <a:ln w="12700" cap="flat" cmpd="sng">
            <a:solidFill>
              <a:schemeClr val="dk2"/>
            </a:solidFill>
            <a:prstDash val="solid"/>
            <a:miter lim="800000"/>
            <a:headEnd type="none" w="sm" len="sm"/>
            <a:tailEnd type="none" w="sm" len="sm"/>
          </a:ln>
        </p:spPr>
      </p:cxnSp>
      <p:sp>
        <p:nvSpPr>
          <p:cNvPr id="210" name="Google Shape;210;p35"/>
          <p:cNvSpPr txBox="1">
            <a:spLocks noGrp="1"/>
          </p:cNvSpPr>
          <p:nvPr>
            <p:ph type="body" idx="1"/>
          </p:nvPr>
        </p:nvSpPr>
        <p:spPr>
          <a:xfrm>
            <a:off x="355600" y="4641388"/>
            <a:ext cx="5480000" cy="1235200"/>
          </a:xfrm>
          <a:prstGeom prst="rect">
            <a:avLst/>
          </a:prstGeom>
          <a:noFill/>
          <a:ln>
            <a:noFill/>
          </a:ln>
        </p:spPr>
        <p:txBody>
          <a:bodyPr spcFirstLastPara="1" wrap="square" lIns="68575" tIns="34275" rIns="68575" bIns="34275" anchor="t" anchorCtr="0">
            <a:normAutofit/>
          </a:bodyPr>
          <a:lstStyle>
            <a:lvl1pPr marL="609585" lvl="0" indent="-304792" algn="l">
              <a:lnSpc>
                <a:spcPct val="114000"/>
              </a:lnSpc>
              <a:spcBef>
                <a:spcPts val="1067"/>
              </a:spcBef>
              <a:spcAft>
                <a:spcPts val="0"/>
              </a:spcAft>
              <a:buSzPts val="1200"/>
              <a:buNone/>
              <a:defRPr sz="1600" b="0" i="0">
                <a:latin typeface="Poppins"/>
                <a:ea typeface="Poppins"/>
                <a:cs typeface="Poppins"/>
                <a:sym typeface="Poppins"/>
              </a:defRPr>
            </a:lvl1pPr>
            <a:lvl2pPr marL="1219170" lvl="1" indent="-304792" algn="l">
              <a:lnSpc>
                <a:spcPct val="114000"/>
              </a:lnSpc>
              <a:spcBef>
                <a:spcPts val="533"/>
              </a:spcBef>
              <a:spcAft>
                <a:spcPts val="0"/>
              </a:spcAft>
              <a:buSzPts val="1800"/>
              <a:buNone/>
              <a:defRPr>
                <a:latin typeface="Poppins"/>
                <a:ea typeface="Poppins"/>
                <a:cs typeface="Poppins"/>
                <a:sym typeface="Poppins"/>
              </a:defRPr>
            </a:lvl2pPr>
            <a:lvl3pPr marL="1828754" lvl="2" indent="-431789" algn="l">
              <a:lnSpc>
                <a:spcPct val="114000"/>
              </a:lnSpc>
              <a:spcBef>
                <a:spcPts val="533"/>
              </a:spcBef>
              <a:spcAft>
                <a:spcPts val="0"/>
              </a:spcAft>
              <a:buSzPts val="1500"/>
              <a:buChar char="•"/>
              <a:defRPr>
                <a:latin typeface="Poppins"/>
                <a:ea typeface="Poppins"/>
                <a:cs typeface="Poppins"/>
                <a:sym typeface="Poppins"/>
              </a:defRPr>
            </a:lvl3pPr>
            <a:lvl4pPr marL="2438339" lvl="3" indent="-423323" algn="l">
              <a:lnSpc>
                <a:spcPct val="114000"/>
              </a:lnSpc>
              <a:spcBef>
                <a:spcPts val="533"/>
              </a:spcBef>
              <a:spcAft>
                <a:spcPts val="0"/>
              </a:spcAft>
              <a:buSzPts val="1400"/>
              <a:buChar char="•"/>
              <a:defRPr>
                <a:latin typeface="Poppins"/>
                <a:ea typeface="Poppins"/>
                <a:cs typeface="Poppins"/>
                <a:sym typeface="Poppins"/>
              </a:defRPr>
            </a:lvl4pPr>
            <a:lvl5pPr marL="3047924" lvl="4" indent="-423323" algn="l">
              <a:lnSpc>
                <a:spcPct val="114000"/>
              </a:lnSpc>
              <a:spcBef>
                <a:spcPts val="533"/>
              </a:spcBef>
              <a:spcAft>
                <a:spcPts val="0"/>
              </a:spcAft>
              <a:buSzPts val="1400"/>
              <a:buChar char="•"/>
              <a:defRPr>
                <a:latin typeface="Poppins"/>
                <a:ea typeface="Poppins"/>
                <a:cs typeface="Poppins"/>
                <a:sym typeface="Poppins"/>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211" name="Google Shape;211;p35"/>
          <p:cNvSpPr txBox="1">
            <a:spLocks noGrp="1"/>
          </p:cNvSpPr>
          <p:nvPr>
            <p:ph type="body" idx="2"/>
          </p:nvPr>
        </p:nvSpPr>
        <p:spPr>
          <a:xfrm>
            <a:off x="367877" y="818897"/>
            <a:ext cx="3657600" cy="292400"/>
          </a:xfrm>
          <a:prstGeom prst="rect">
            <a:avLst/>
          </a:prstGeom>
          <a:noFill/>
          <a:ln>
            <a:noFill/>
          </a:ln>
        </p:spPr>
        <p:txBody>
          <a:bodyPr spcFirstLastPara="1" wrap="square" lIns="68575" tIns="34275" rIns="68575" bIns="34275" anchor="t" anchorCtr="0">
            <a:noAutofit/>
          </a:bodyPr>
          <a:lstStyle>
            <a:lvl1pPr marL="609585" lvl="0" indent="-304792" algn="l">
              <a:lnSpc>
                <a:spcPct val="108333"/>
              </a:lnSpc>
              <a:spcBef>
                <a:spcPts val="1067"/>
              </a:spcBef>
              <a:spcAft>
                <a:spcPts val="0"/>
              </a:spcAft>
              <a:buSzPts val="900"/>
              <a:buNone/>
              <a:defRPr sz="1200" b="0" i="0">
                <a:solidFill>
                  <a:schemeClr val="dk2"/>
                </a:solidFill>
                <a:latin typeface="Poppins"/>
                <a:ea typeface="Poppins"/>
                <a:cs typeface="Poppins"/>
                <a:sym typeface="Poppins"/>
              </a:defRPr>
            </a:lvl1pPr>
            <a:lvl2pPr marL="1219170" lvl="1" indent="-304792" algn="l">
              <a:lnSpc>
                <a:spcPct val="114000"/>
              </a:lnSpc>
              <a:spcBef>
                <a:spcPts val="533"/>
              </a:spcBef>
              <a:spcAft>
                <a:spcPts val="0"/>
              </a:spcAft>
              <a:buSzPts val="1100"/>
              <a:buNone/>
              <a:defRPr sz="1467"/>
            </a:lvl2pPr>
            <a:lvl3pPr marL="1828754" lvl="2" indent="-304792" algn="l">
              <a:lnSpc>
                <a:spcPct val="114000"/>
              </a:lnSpc>
              <a:spcBef>
                <a:spcPts val="533"/>
              </a:spcBef>
              <a:spcAft>
                <a:spcPts val="0"/>
              </a:spcAft>
              <a:buSzPts val="900"/>
              <a:buNone/>
              <a:defRPr sz="1200"/>
            </a:lvl3pPr>
            <a:lvl4pPr marL="2438339" lvl="3" indent="-304792" algn="l">
              <a:lnSpc>
                <a:spcPct val="114000"/>
              </a:lnSpc>
              <a:spcBef>
                <a:spcPts val="533"/>
              </a:spcBef>
              <a:spcAft>
                <a:spcPts val="0"/>
              </a:spcAft>
              <a:buSzPts val="800"/>
              <a:buNone/>
              <a:defRPr sz="1067"/>
            </a:lvl4pPr>
            <a:lvl5pPr marL="3047924" lvl="4" indent="-304792" algn="l">
              <a:lnSpc>
                <a:spcPct val="114000"/>
              </a:lnSpc>
              <a:spcBef>
                <a:spcPts val="533"/>
              </a:spcBef>
              <a:spcAft>
                <a:spcPts val="0"/>
              </a:spcAft>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pic>
        <p:nvPicPr>
          <p:cNvPr id="212" name="Google Shape;212;p35"/>
          <p:cNvPicPr preferRelativeResize="0"/>
          <p:nvPr/>
        </p:nvPicPr>
        <p:blipFill rotWithShape="1">
          <a:blip r:embed="rId2">
            <a:alphaModFix/>
          </a:blip>
          <a:srcRect l="14802" r="31499"/>
          <a:stretch/>
        </p:blipFill>
        <p:spPr>
          <a:xfrm>
            <a:off x="6603310" y="-50852"/>
            <a:ext cx="5588689" cy="6938536"/>
          </a:xfrm>
          <a:prstGeom prst="rect">
            <a:avLst/>
          </a:prstGeom>
          <a:noFill/>
          <a:ln>
            <a:noFill/>
          </a:ln>
        </p:spPr>
      </p:pic>
    </p:spTree>
    <p:extLst>
      <p:ext uri="{BB962C8B-B14F-4D97-AF65-F5344CB8AC3E}">
        <p14:creationId xmlns:p14="http://schemas.microsoft.com/office/powerpoint/2010/main" val="4003676596"/>
      </p:ext>
    </p:extLst>
  </p:cSld>
  <p:clrMapOvr>
    <a:masterClrMapping/>
  </p:clrMapOvr>
  <p:extLst>
    <p:ext uri="{DCECCB84-F9BA-43D5-87BE-67443E8EF086}">
      <p15:sldGuideLst xmlns:p15="http://schemas.microsoft.com/office/powerpoint/2012/main">
        <p15:guide id="1" orient="horz" pos="46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213"/>
        <p:cNvGrpSpPr/>
        <p:nvPr/>
      </p:nvGrpSpPr>
      <p:grpSpPr>
        <a:xfrm>
          <a:off x="0" y="0"/>
          <a:ext cx="0" cy="0"/>
          <a:chOff x="0" y="0"/>
          <a:chExt cx="0" cy="0"/>
        </a:xfrm>
      </p:grpSpPr>
      <p:sp>
        <p:nvSpPr>
          <p:cNvPr id="214" name="Google Shape;214;p36"/>
          <p:cNvSpPr txBox="1">
            <a:spLocks noGrp="1"/>
          </p:cNvSpPr>
          <p:nvPr>
            <p:ph type="body" idx="1"/>
          </p:nvPr>
        </p:nvSpPr>
        <p:spPr>
          <a:xfrm>
            <a:off x="438151" y="481693"/>
            <a:ext cx="8306000" cy="571600"/>
          </a:xfrm>
          <a:prstGeom prst="rect">
            <a:avLst/>
          </a:prstGeom>
          <a:noFill/>
          <a:ln>
            <a:noFill/>
          </a:ln>
        </p:spPr>
        <p:txBody>
          <a:bodyPr spcFirstLastPara="1" wrap="square" lIns="68575" tIns="34275" rIns="68575" bIns="34275" anchor="t" anchorCtr="0">
            <a:normAutofit/>
          </a:bodyPr>
          <a:lstStyle>
            <a:lvl1pPr marL="609585" lvl="0" indent="-304792" algn="l">
              <a:lnSpc>
                <a:spcPct val="114000"/>
              </a:lnSpc>
              <a:spcBef>
                <a:spcPts val="1067"/>
              </a:spcBef>
              <a:spcAft>
                <a:spcPts val="0"/>
              </a:spcAft>
              <a:buSzPts val="2700"/>
              <a:buNone/>
              <a:defRPr sz="3600" b="1" i="0">
                <a:solidFill>
                  <a:schemeClr val="accent2"/>
                </a:solidFill>
              </a:defRPr>
            </a:lvl1pPr>
            <a:lvl2pPr marL="1219170" lvl="1" indent="-423323" algn="l">
              <a:lnSpc>
                <a:spcPct val="114000"/>
              </a:lnSpc>
              <a:spcBef>
                <a:spcPts val="533"/>
              </a:spcBef>
              <a:spcAft>
                <a:spcPts val="0"/>
              </a:spcAft>
              <a:buSzPts val="1400"/>
              <a:buChar char="•"/>
              <a:defRPr/>
            </a:lvl2pPr>
            <a:lvl3pPr marL="1828754" lvl="2" indent="-423323" algn="l">
              <a:lnSpc>
                <a:spcPct val="114000"/>
              </a:lnSpc>
              <a:spcBef>
                <a:spcPts val="533"/>
              </a:spcBef>
              <a:spcAft>
                <a:spcPts val="0"/>
              </a:spcAft>
              <a:buSzPts val="1400"/>
              <a:buChar char="•"/>
              <a:defRPr/>
            </a:lvl3pPr>
            <a:lvl4pPr marL="2438339" lvl="3" indent="-423323" algn="l">
              <a:lnSpc>
                <a:spcPct val="114000"/>
              </a:lnSpc>
              <a:spcBef>
                <a:spcPts val="533"/>
              </a:spcBef>
              <a:spcAft>
                <a:spcPts val="0"/>
              </a:spcAft>
              <a:buSzPts val="1400"/>
              <a:buChar char="•"/>
              <a:defRPr/>
            </a:lvl4pPr>
            <a:lvl5pPr marL="3047924" lvl="4" indent="-423323" algn="l">
              <a:lnSpc>
                <a:spcPct val="114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215" name="Google Shape;215;p36"/>
          <p:cNvSpPr txBox="1">
            <a:spLocks noGrp="1"/>
          </p:cNvSpPr>
          <p:nvPr>
            <p:ph type="body" idx="2"/>
          </p:nvPr>
        </p:nvSpPr>
        <p:spPr>
          <a:xfrm>
            <a:off x="438151" y="1009207"/>
            <a:ext cx="8306000" cy="253200"/>
          </a:xfrm>
          <a:prstGeom prst="rect">
            <a:avLst/>
          </a:prstGeom>
          <a:noFill/>
          <a:ln>
            <a:noFill/>
          </a:ln>
        </p:spPr>
        <p:txBody>
          <a:bodyPr spcFirstLastPara="1" wrap="square" lIns="68575" tIns="34275" rIns="68575" bIns="34275" anchor="t" anchorCtr="0">
            <a:normAutofit/>
          </a:bodyPr>
          <a:lstStyle>
            <a:lvl1pPr marL="609585" lvl="0" indent="-304792" algn="l">
              <a:lnSpc>
                <a:spcPct val="114000"/>
              </a:lnSpc>
              <a:spcBef>
                <a:spcPts val="1067"/>
              </a:spcBef>
              <a:spcAft>
                <a:spcPts val="0"/>
              </a:spcAft>
              <a:buSzPts val="1100"/>
              <a:buNone/>
              <a:defRPr sz="1467" b="0" i="0">
                <a:solidFill>
                  <a:schemeClr val="accent2"/>
                </a:solidFill>
                <a:latin typeface="Poppins"/>
                <a:ea typeface="Poppins"/>
                <a:cs typeface="Poppins"/>
                <a:sym typeface="Poppins"/>
              </a:defRPr>
            </a:lvl1pPr>
            <a:lvl2pPr marL="1219170" lvl="1" indent="-423323" algn="l">
              <a:lnSpc>
                <a:spcPct val="114000"/>
              </a:lnSpc>
              <a:spcBef>
                <a:spcPts val="533"/>
              </a:spcBef>
              <a:spcAft>
                <a:spcPts val="0"/>
              </a:spcAft>
              <a:buSzPts val="1400"/>
              <a:buChar char="•"/>
              <a:defRPr/>
            </a:lvl2pPr>
            <a:lvl3pPr marL="1828754" lvl="2" indent="-423323" algn="l">
              <a:lnSpc>
                <a:spcPct val="114000"/>
              </a:lnSpc>
              <a:spcBef>
                <a:spcPts val="533"/>
              </a:spcBef>
              <a:spcAft>
                <a:spcPts val="0"/>
              </a:spcAft>
              <a:buSzPts val="1400"/>
              <a:buChar char="•"/>
              <a:defRPr/>
            </a:lvl3pPr>
            <a:lvl4pPr marL="2438339" lvl="3" indent="-423323" algn="l">
              <a:lnSpc>
                <a:spcPct val="114000"/>
              </a:lnSpc>
              <a:spcBef>
                <a:spcPts val="533"/>
              </a:spcBef>
              <a:spcAft>
                <a:spcPts val="0"/>
              </a:spcAft>
              <a:buSzPts val="1400"/>
              <a:buChar char="•"/>
              <a:defRPr/>
            </a:lvl4pPr>
            <a:lvl5pPr marL="3047924" lvl="4" indent="-423323" algn="l">
              <a:lnSpc>
                <a:spcPct val="114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4251386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ustom Layout" preserve="1">
  <p:cSld name="9_Custom Layout">
    <p:spTree>
      <p:nvGrpSpPr>
        <p:cNvPr id="1" name="Shape 423"/>
        <p:cNvGrpSpPr/>
        <p:nvPr/>
      </p:nvGrpSpPr>
      <p:grpSpPr>
        <a:xfrm>
          <a:off x="0" y="0"/>
          <a:ext cx="0" cy="0"/>
          <a:chOff x="0" y="0"/>
          <a:chExt cx="0" cy="0"/>
        </a:xfrm>
      </p:grpSpPr>
      <p:sp>
        <p:nvSpPr>
          <p:cNvPr id="424" name="Google Shape;424;p53"/>
          <p:cNvSpPr/>
          <p:nvPr/>
        </p:nvSpPr>
        <p:spPr>
          <a:xfrm>
            <a:off x="95416" y="6422837"/>
            <a:ext cx="2703443" cy="256260"/>
          </a:xfrm>
          <a:prstGeom prst="rect">
            <a:avLst/>
          </a:prstGeom>
          <a:solidFill>
            <a:schemeClr val="lt1"/>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425" name="Google Shape;425;p53"/>
          <p:cNvSpPr/>
          <p:nvPr/>
        </p:nvSpPr>
        <p:spPr>
          <a:xfrm>
            <a:off x="5994824" y="307451"/>
            <a:ext cx="731520" cy="6550549"/>
          </a:xfrm>
          <a:prstGeom prst="rect">
            <a:avLst/>
          </a:prstGeom>
          <a:solidFill>
            <a:schemeClr val="lt2"/>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426" name="Google Shape;426;p53"/>
          <p:cNvSpPr/>
          <p:nvPr/>
        </p:nvSpPr>
        <p:spPr>
          <a:xfrm>
            <a:off x="0" y="307451"/>
            <a:ext cx="731520" cy="6550549"/>
          </a:xfrm>
          <a:prstGeom prst="rect">
            <a:avLst/>
          </a:prstGeom>
          <a:solidFill>
            <a:schemeClr val="lt2"/>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427" name="Google Shape;427;p53"/>
          <p:cNvSpPr/>
          <p:nvPr/>
        </p:nvSpPr>
        <p:spPr>
          <a:xfrm>
            <a:off x="9138397" y="6422837"/>
            <a:ext cx="2703443" cy="256260"/>
          </a:xfrm>
          <a:prstGeom prst="rect">
            <a:avLst/>
          </a:prstGeom>
          <a:solidFill>
            <a:schemeClr val="lt1"/>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428" name="Google Shape;428;p53"/>
          <p:cNvSpPr/>
          <p:nvPr/>
        </p:nvSpPr>
        <p:spPr>
          <a:xfrm>
            <a:off x="0" y="1"/>
            <a:ext cx="12192000" cy="307451"/>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0169409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ustom Layout" preserve="1">
  <p:cSld name="Custom Layout">
    <p:spTree>
      <p:nvGrpSpPr>
        <p:cNvPr id="1" name="Shape 216"/>
        <p:cNvGrpSpPr/>
        <p:nvPr/>
      </p:nvGrpSpPr>
      <p:grpSpPr>
        <a:xfrm>
          <a:off x="0" y="0"/>
          <a:ext cx="0" cy="0"/>
          <a:chOff x="0" y="0"/>
          <a:chExt cx="0" cy="0"/>
        </a:xfrm>
      </p:grpSpPr>
    </p:spTree>
    <p:extLst>
      <p:ext uri="{BB962C8B-B14F-4D97-AF65-F5344CB8AC3E}">
        <p14:creationId xmlns:p14="http://schemas.microsoft.com/office/powerpoint/2010/main" val="10964800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8_Text Photo" preserve="1">
  <p:cSld name="8_Text Photo">
    <p:spTree>
      <p:nvGrpSpPr>
        <p:cNvPr id="1" name="Shape 217"/>
        <p:cNvGrpSpPr/>
        <p:nvPr/>
      </p:nvGrpSpPr>
      <p:grpSpPr>
        <a:xfrm>
          <a:off x="0" y="0"/>
          <a:ext cx="0" cy="0"/>
          <a:chOff x="0" y="0"/>
          <a:chExt cx="0" cy="0"/>
        </a:xfrm>
      </p:grpSpPr>
      <p:sp>
        <p:nvSpPr>
          <p:cNvPr id="218" name="Google Shape;218;p38"/>
          <p:cNvSpPr/>
          <p:nvPr/>
        </p:nvSpPr>
        <p:spPr>
          <a:xfrm>
            <a:off x="0" y="0"/>
            <a:ext cx="4434800" cy="6858000"/>
          </a:xfrm>
          <a:prstGeom prst="rect">
            <a:avLst/>
          </a:prstGeom>
          <a:gradFill>
            <a:gsLst>
              <a:gs pos="0">
                <a:srgbClr val="020B31"/>
              </a:gs>
              <a:gs pos="100000">
                <a:srgbClr val="001848"/>
              </a:gs>
            </a:gsLst>
            <a:lin ang="5400012" scaled="0"/>
          </a:gra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1" i="0">
              <a:solidFill>
                <a:schemeClr val="lt1"/>
              </a:solidFill>
              <a:latin typeface="Poppins SemiBold"/>
              <a:ea typeface="Poppins SemiBold"/>
              <a:cs typeface="Poppins SemiBold"/>
              <a:sym typeface="Poppins SemiBold"/>
            </a:endParaRPr>
          </a:p>
        </p:txBody>
      </p:sp>
      <p:sp>
        <p:nvSpPr>
          <p:cNvPr id="219" name="Google Shape;219;p38"/>
          <p:cNvSpPr/>
          <p:nvPr/>
        </p:nvSpPr>
        <p:spPr>
          <a:xfrm rot="-5400000">
            <a:off x="2158600" y="4586233"/>
            <a:ext cx="119200" cy="44364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
        <p:nvSpPr>
          <p:cNvPr id="220" name="Google Shape;220;p38"/>
          <p:cNvSpPr>
            <a:spLocks noGrp="1"/>
          </p:cNvSpPr>
          <p:nvPr>
            <p:ph type="pic" idx="2"/>
          </p:nvPr>
        </p:nvSpPr>
        <p:spPr>
          <a:xfrm>
            <a:off x="9226551" y="2305051"/>
            <a:ext cx="1948000" cy="3082800"/>
          </a:xfrm>
          <a:prstGeom prst="rect">
            <a:avLst/>
          </a:prstGeom>
          <a:solidFill>
            <a:schemeClr val="dk2"/>
          </a:solidFill>
          <a:ln>
            <a:noFill/>
          </a:ln>
        </p:spPr>
        <p:txBody>
          <a:bodyPr/>
          <a:lstStyle/>
          <a:p>
            <a:endParaRPr lang="en-US"/>
          </a:p>
        </p:txBody>
      </p:sp>
      <p:sp>
        <p:nvSpPr>
          <p:cNvPr id="221" name="Google Shape;221;p38"/>
          <p:cNvSpPr>
            <a:spLocks noGrp="1"/>
          </p:cNvSpPr>
          <p:nvPr>
            <p:ph type="pic" idx="3"/>
          </p:nvPr>
        </p:nvSpPr>
        <p:spPr>
          <a:xfrm>
            <a:off x="5330825" y="4253525"/>
            <a:ext cx="1952800" cy="1134400"/>
          </a:xfrm>
          <a:prstGeom prst="rect">
            <a:avLst/>
          </a:prstGeom>
          <a:solidFill>
            <a:schemeClr val="accent3"/>
          </a:solidFill>
          <a:ln>
            <a:noFill/>
          </a:ln>
        </p:spPr>
        <p:txBody>
          <a:bodyPr/>
          <a:lstStyle/>
          <a:p>
            <a:endParaRPr lang="en-US"/>
          </a:p>
        </p:txBody>
      </p:sp>
      <p:sp>
        <p:nvSpPr>
          <p:cNvPr id="222" name="Google Shape;222;p38"/>
          <p:cNvSpPr>
            <a:spLocks noGrp="1"/>
          </p:cNvSpPr>
          <p:nvPr>
            <p:ph type="pic" idx="4"/>
          </p:nvPr>
        </p:nvSpPr>
        <p:spPr>
          <a:xfrm>
            <a:off x="7283451" y="3708400"/>
            <a:ext cx="1941600" cy="1679600"/>
          </a:xfrm>
          <a:prstGeom prst="rect">
            <a:avLst/>
          </a:prstGeom>
          <a:solidFill>
            <a:schemeClr val="accent1"/>
          </a:solidFill>
          <a:ln>
            <a:noFill/>
          </a:ln>
        </p:spPr>
        <p:txBody>
          <a:bodyPr/>
          <a:lstStyle/>
          <a:p>
            <a:endParaRPr lang="en-US"/>
          </a:p>
        </p:txBody>
      </p:sp>
      <p:sp>
        <p:nvSpPr>
          <p:cNvPr id="223" name="Google Shape;223;p38"/>
          <p:cNvSpPr txBox="1">
            <a:spLocks noGrp="1"/>
          </p:cNvSpPr>
          <p:nvPr>
            <p:ph type="title"/>
          </p:nvPr>
        </p:nvSpPr>
        <p:spPr>
          <a:xfrm>
            <a:off x="363288" y="467513"/>
            <a:ext cx="3504000" cy="2148000"/>
          </a:xfrm>
          <a:prstGeom prst="rect">
            <a:avLst/>
          </a:prstGeom>
          <a:noFill/>
          <a:ln>
            <a:noFill/>
          </a:ln>
        </p:spPr>
        <p:txBody>
          <a:bodyPr spcFirstLastPara="1" wrap="square" lIns="68575" tIns="34275" rIns="68575" bIns="34275" anchor="b" anchorCtr="0">
            <a:normAutofit/>
          </a:bodyPr>
          <a:lstStyle>
            <a:lvl1pPr lvl="0" algn="l">
              <a:lnSpc>
                <a:spcPct val="111764"/>
              </a:lnSpc>
              <a:spcBef>
                <a:spcPts val="0"/>
              </a:spcBef>
              <a:spcAft>
                <a:spcPts val="0"/>
              </a:spcAft>
              <a:buClr>
                <a:schemeClr val="lt1"/>
              </a:buClr>
              <a:buSzPts val="2600"/>
              <a:buFont typeface="Poppins SemiBold"/>
              <a:buNone/>
              <a:defRPr sz="3467">
                <a:solidFill>
                  <a:schemeClr val="lt1"/>
                </a:solidFill>
              </a:defRPr>
            </a:lvl1pPr>
            <a:lvl2pPr lvl="1">
              <a:spcBef>
                <a:spcPts val="0"/>
              </a:spcBef>
              <a:spcAft>
                <a:spcPts val="0"/>
              </a:spcAft>
              <a:buClr>
                <a:schemeClr val="lt1"/>
              </a:buClr>
              <a:buSzPts val="2500"/>
              <a:buNone/>
              <a:defRPr>
                <a:solidFill>
                  <a:schemeClr val="lt1"/>
                </a:solidFill>
              </a:defRPr>
            </a:lvl2pPr>
            <a:lvl3pPr lvl="2">
              <a:spcBef>
                <a:spcPts val="0"/>
              </a:spcBef>
              <a:spcAft>
                <a:spcPts val="0"/>
              </a:spcAft>
              <a:buClr>
                <a:schemeClr val="lt1"/>
              </a:buClr>
              <a:buSzPts val="2500"/>
              <a:buNone/>
              <a:defRPr>
                <a:solidFill>
                  <a:schemeClr val="lt1"/>
                </a:solidFill>
              </a:defRPr>
            </a:lvl3pPr>
            <a:lvl4pPr lvl="3">
              <a:spcBef>
                <a:spcPts val="0"/>
              </a:spcBef>
              <a:spcAft>
                <a:spcPts val="0"/>
              </a:spcAft>
              <a:buClr>
                <a:schemeClr val="lt1"/>
              </a:buClr>
              <a:buSzPts val="2500"/>
              <a:buNone/>
              <a:defRPr>
                <a:solidFill>
                  <a:schemeClr val="lt1"/>
                </a:solidFill>
              </a:defRPr>
            </a:lvl4pPr>
            <a:lvl5pPr lvl="4">
              <a:spcBef>
                <a:spcPts val="0"/>
              </a:spcBef>
              <a:spcAft>
                <a:spcPts val="0"/>
              </a:spcAft>
              <a:buClr>
                <a:schemeClr val="lt1"/>
              </a:buClr>
              <a:buSzPts val="2500"/>
              <a:buNone/>
              <a:defRPr>
                <a:solidFill>
                  <a:schemeClr val="lt1"/>
                </a:solidFill>
              </a:defRPr>
            </a:lvl5pPr>
            <a:lvl6pPr lvl="5">
              <a:spcBef>
                <a:spcPts val="0"/>
              </a:spcBef>
              <a:spcAft>
                <a:spcPts val="0"/>
              </a:spcAft>
              <a:buClr>
                <a:schemeClr val="lt1"/>
              </a:buClr>
              <a:buSzPts val="2500"/>
              <a:buNone/>
              <a:defRPr>
                <a:solidFill>
                  <a:schemeClr val="lt1"/>
                </a:solidFill>
              </a:defRPr>
            </a:lvl6pPr>
            <a:lvl7pPr lvl="6">
              <a:spcBef>
                <a:spcPts val="0"/>
              </a:spcBef>
              <a:spcAft>
                <a:spcPts val="0"/>
              </a:spcAft>
              <a:buClr>
                <a:schemeClr val="lt1"/>
              </a:buClr>
              <a:buSzPts val="2500"/>
              <a:buNone/>
              <a:defRPr>
                <a:solidFill>
                  <a:schemeClr val="lt1"/>
                </a:solidFill>
              </a:defRPr>
            </a:lvl7pPr>
            <a:lvl8pPr lvl="7">
              <a:spcBef>
                <a:spcPts val="0"/>
              </a:spcBef>
              <a:spcAft>
                <a:spcPts val="0"/>
              </a:spcAft>
              <a:buClr>
                <a:schemeClr val="lt1"/>
              </a:buClr>
              <a:buSzPts val="2500"/>
              <a:buNone/>
              <a:defRPr>
                <a:solidFill>
                  <a:schemeClr val="lt1"/>
                </a:solidFill>
              </a:defRPr>
            </a:lvl8pPr>
            <a:lvl9pPr lvl="8">
              <a:spcBef>
                <a:spcPts val="0"/>
              </a:spcBef>
              <a:spcAft>
                <a:spcPts val="0"/>
              </a:spcAft>
              <a:buClr>
                <a:schemeClr val="lt1"/>
              </a:buClr>
              <a:buSzPts val="2500"/>
              <a:buNone/>
              <a:defRPr>
                <a:solidFill>
                  <a:schemeClr val="lt1"/>
                </a:solidFill>
              </a:defRPr>
            </a:lvl9pPr>
          </a:lstStyle>
          <a:p>
            <a:endParaRPr/>
          </a:p>
        </p:txBody>
      </p:sp>
      <p:cxnSp>
        <p:nvCxnSpPr>
          <p:cNvPr id="224" name="Google Shape;224;p38"/>
          <p:cNvCxnSpPr/>
          <p:nvPr/>
        </p:nvCxnSpPr>
        <p:spPr>
          <a:xfrm>
            <a:off x="457200" y="2953808"/>
            <a:ext cx="686000" cy="0"/>
          </a:xfrm>
          <a:prstGeom prst="straightConnector1">
            <a:avLst/>
          </a:prstGeom>
          <a:noFill/>
          <a:ln w="12700" cap="flat" cmpd="sng">
            <a:solidFill>
              <a:schemeClr val="lt1"/>
            </a:solidFill>
            <a:prstDash val="solid"/>
            <a:miter lim="800000"/>
            <a:headEnd type="none" w="sm" len="sm"/>
            <a:tailEnd type="none" w="sm" len="sm"/>
          </a:ln>
        </p:spPr>
      </p:cxnSp>
      <p:sp>
        <p:nvSpPr>
          <p:cNvPr id="225" name="Google Shape;225;p38"/>
          <p:cNvSpPr txBox="1">
            <a:spLocks noGrp="1"/>
          </p:cNvSpPr>
          <p:nvPr>
            <p:ph type="body" idx="1"/>
          </p:nvPr>
        </p:nvSpPr>
        <p:spPr>
          <a:xfrm>
            <a:off x="363288" y="3344497"/>
            <a:ext cx="3504000" cy="2203600"/>
          </a:xfrm>
          <a:prstGeom prst="rect">
            <a:avLst/>
          </a:prstGeom>
          <a:noFill/>
          <a:ln>
            <a:noFill/>
          </a:ln>
        </p:spPr>
        <p:txBody>
          <a:bodyPr spcFirstLastPara="1" wrap="square" lIns="68575" tIns="34275" rIns="68575" bIns="34275" anchor="t" anchorCtr="0">
            <a:noAutofit/>
          </a:bodyPr>
          <a:lstStyle>
            <a:lvl1pPr marL="609585" lvl="0" indent="-304792" algn="l">
              <a:lnSpc>
                <a:spcPct val="114000"/>
              </a:lnSpc>
              <a:spcBef>
                <a:spcPts val="1067"/>
              </a:spcBef>
              <a:spcAft>
                <a:spcPts val="0"/>
              </a:spcAft>
              <a:buClr>
                <a:schemeClr val="lt1"/>
              </a:buClr>
              <a:buSzPts val="1100"/>
              <a:buNone/>
              <a:defRPr sz="1467" i="0">
                <a:solidFill>
                  <a:schemeClr val="lt1"/>
                </a:solidFill>
              </a:defRPr>
            </a:lvl1pPr>
            <a:lvl2pPr marL="1219170" lvl="1" indent="-304792" algn="l">
              <a:lnSpc>
                <a:spcPct val="114000"/>
              </a:lnSpc>
              <a:spcBef>
                <a:spcPts val="533"/>
              </a:spcBef>
              <a:spcAft>
                <a:spcPts val="0"/>
              </a:spcAft>
              <a:buClr>
                <a:schemeClr val="lt1"/>
              </a:buClr>
              <a:buSzPts val="1100"/>
              <a:buNone/>
              <a:defRPr sz="1467">
                <a:solidFill>
                  <a:schemeClr val="lt1"/>
                </a:solidFill>
              </a:defRPr>
            </a:lvl2pPr>
            <a:lvl3pPr marL="1828754" lvl="2" indent="-304792" algn="l">
              <a:lnSpc>
                <a:spcPct val="114000"/>
              </a:lnSpc>
              <a:spcBef>
                <a:spcPts val="533"/>
              </a:spcBef>
              <a:spcAft>
                <a:spcPts val="0"/>
              </a:spcAft>
              <a:buClr>
                <a:schemeClr val="lt1"/>
              </a:buClr>
              <a:buSzPts val="1100"/>
              <a:buNone/>
              <a:defRPr sz="1467">
                <a:solidFill>
                  <a:schemeClr val="lt1"/>
                </a:solidFill>
              </a:defRPr>
            </a:lvl3pPr>
            <a:lvl4pPr marL="2438339" lvl="3" indent="-304792" algn="l">
              <a:lnSpc>
                <a:spcPct val="114000"/>
              </a:lnSpc>
              <a:spcBef>
                <a:spcPts val="533"/>
              </a:spcBef>
              <a:spcAft>
                <a:spcPts val="0"/>
              </a:spcAft>
              <a:buClr>
                <a:schemeClr val="lt1"/>
              </a:buClr>
              <a:buSzPts val="1100"/>
              <a:buNone/>
              <a:defRPr sz="1467">
                <a:solidFill>
                  <a:schemeClr val="lt1"/>
                </a:solidFill>
              </a:defRPr>
            </a:lvl4pPr>
            <a:lvl5pPr marL="3047924" lvl="4" indent="-304792" algn="l">
              <a:lnSpc>
                <a:spcPct val="114000"/>
              </a:lnSpc>
              <a:spcBef>
                <a:spcPts val="533"/>
              </a:spcBef>
              <a:spcAft>
                <a:spcPts val="0"/>
              </a:spcAft>
              <a:buClr>
                <a:schemeClr val="lt1"/>
              </a:buClr>
              <a:buSzPts val="1100"/>
              <a:buNone/>
              <a:defRPr sz="1467">
                <a:solidFill>
                  <a:schemeClr val="lt1"/>
                </a:solidFill>
              </a:defRPr>
            </a:lvl5pPr>
            <a:lvl6pPr marL="3657509" lvl="5" indent="-423323" algn="l">
              <a:lnSpc>
                <a:spcPct val="90000"/>
              </a:lnSpc>
              <a:spcBef>
                <a:spcPts val="533"/>
              </a:spcBef>
              <a:spcAft>
                <a:spcPts val="0"/>
              </a:spcAft>
              <a:buClr>
                <a:schemeClr val="lt1"/>
              </a:buClr>
              <a:buSzPts val="1400"/>
              <a:buChar char="•"/>
              <a:defRPr>
                <a:solidFill>
                  <a:schemeClr val="lt1"/>
                </a:solidFill>
              </a:defRPr>
            </a:lvl6pPr>
            <a:lvl7pPr marL="4267093" lvl="6" indent="-423323" algn="l">
              <a:lnSpc>
                <a:spcPct val="90000"/>
              </a:lnSpc>
              <a:spcBef>
                <a:spcPts val="533"/>
              </a:spcBef>
              <a:spcAft>
                <a:spcPts val="0"/>
              </a:spcAft>
              <a:buClr>
                <a:schemeClr val="lt1"/>
              </a:buClr>
              <a:buSzPts val="1400"/>
              <a:buChar char="•"/>
              <a:defRPr>
                <a:solidFill>
                  <a:schemeClr val="lt1"/>
                </a:solidFill>
              </a:defRPr>
            </a:lvl7pPr>
            <a:lvl8pPr marL="4876678" lvl="7" indent="-423323" algn="l">
              <a:lnSpc>
                <a:spcPct val="90000"/>
              </a:lnSpc>
              <a:spcBef>
                <a:spcPts val="533"/>
              </a:spcBef>
              <a:spcAft>
                <a:spcPts val="0"/>
              </a:spcAft>
              <a:buClr>
                <a:schemeClr val="lt1"/>
              </a:buClr>
              <a:buSzPts val="1400"/>
              <a:buChar char="•"/>
              <a:defRPr>
                <a:solidFill>
                  <a:schemeClr val="lt1"/>
                </a:solidFill>
              </a:defRPr>
            </a:lvl8pPr>
            <a:lvl9pPr marL="5486263" lvl="8" indent="-423323" algn="l">
              <a:lnSpc>
                <a:spcPct val="90000"/>
              </a:lnSpc>
              <a:spcBef>
                <a:spcPts val="533"/>
              </a:spcBef>
              <a:spcAft>
                <a:spcPts val="0"/>
              </a:spcAft>
              <a:buClr>
                <a:schemeClr val="lt1"/>
              </a:buClr>
              <a:buSzPts val="1400"/>
              <a:buChar char="•"/>
              <a:defRPr>
                <a:solidFill>
                  <a:schemeClr val="lt1"/>
                </a:solidFill>
              </a:defRPr>
            </a:lvl9pPr>
          </a:lstStyle>
          <a:p>
            <a:endParaRPr/>
          </a:p>
        </p:txBody>
      </p:sp>
      <p:sp>
        <p:nvSpPr>
          <p:cNvPr id="226" name="Google Shape;226;p38"/>
          <p:cNvSpPr txBox="1">
            <a:spLocks noGrp="1"/>
          </p:cNvSpPr>
          <p:nvPr>
            <p:ph type="body" idx="5"/>
          </p:nvPr>
        </p:nvSpPr>
        <p:spPr>
          <a:xfrm>
            <a:off x="5331299" y="2984387"/>
            <a:ext cx="1880400" cy="648800"/>
          </a:xfrm>
          <a:prstGeom prst="rect">
            <a:avLst/>
          </a:prstGeom>
          <a:noFill/>
          <a:ln>
            <a:noFill/>
          </a:ln>
        </p:spPr>
        <p:txBody>
          <a:bodyPr spcFirstLastPara="1" wrap="square" lIns="68575" tIns="34275" rIns="68575" bIns="34275" anchor="b" anchorCtr="0">
            <a:noAutofit/>
          </a:bodyPr>
          <a:lstStyle>
            <a:lvl1pPr marL="609585" lvl="0" indent="-304792" algn="l">
              <a:lnSpc>
                <a:spcPct val="91666"/>
              </a:lnSpc>
              <a:spcBef>
                <a:spcPts val="1067"/>
              </a:spcBef>
              <a:spcAft>
                <a:spcPts val="0"/>
              </a:spcAft>
              <a:buSzPts val="3600"/>
              <a:buNone/>
              <a:defRPr sz="4800" b="0" i="0">
                <a:solidFill>
                  <a:schemeClr val="accent3"/>
                </a:solidFill>
                <a:latin typeface="Poppins"/>
                <a:ea typeface="Poppins"/>
                <a:cs typeface="Poppins"/>
                <a:sym typeface="Poppins"/>
              </a:defRPr>
            </a:lvl1pPr>
            <a:lvl2pPr marL="1219170" lvl="1" indent="-423323" algn="l">
              <a:lnSpc>
                <a:spcPct val="114000"/>
              </a:lnSpc>
              <a:spcBef>
                <a:spcPts val="533"/>
              </a:spcBef>
              <a:spcAft>
                <a:spcPts val="0"/>
              </a:spcAft>
              <a:buSzPts val="1400"/>
              <a:buChar char="•"/>
              <a:defRPr/>
            </a:lvl2pPr>
            <a:lvl3pPr marL="1828754" lvl="2" indent="-423323" algn="l">
              <a:lnSpc>
                <a:spcPct val="114000"/>
              </a:lnSpc>
              <a:spcBef>
                <a:spcPts val="533"/>
              </a:spcBef>
              <a:spcAft>
                <a:spcPts val="0"/>
              </a:spcAft>
              <a:buSzPts val="1400"/>
              <a:buChar char="•"/>
              <a:defRPr/>
            </a:lvl3pPr>
            <a:lvl4pPr marL="2438339" lvl="3" indent="-423323" algn="l">
              <a:lnSpc>
                <a:spcPct val="114000"/>
              </a:lnSpc>
              <a:spcBef>
                <a:spcPts val="533"/>
              </a:spcBef>
              <a:spcAft>
                <a:spcPts val="0"/>
              </a:spcAft>
              <a:buSzPts val="1400"/>
              <a:buChar char="•"/>
              <a:defRPr/>
            </a:lvl4pPr>
            <a:lvl5pPr marL="3047924" lvl="4" indent="-423323" algn="l">
              <a:lnSpc>
                <a:spcPct val="114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227" name="Google Shape;227;p38"/>
          <p:cNvSpPr txBox="1">
            <a:spLocks noGrp="1"/>
          </p:cNvSpPr>
          <p:nvPr>
            <p:ph type="body" idx="6"/>
          </p:nvPr>
        </p:nvSpPr>
        <p:spPr>
          <a:xfrm>
            <a:off x="5329237" y="3696708"/>
            <a:ext cx="1952800" cy="556800"/>
          </a:xfrm>
          <a:prstGeom prst="rect">
            <a:avLst/>
          </a:prstGeom>
          <a:noFill/>
          <a:ln>
            <a:noFill/>
          </a:ln>
        </p:spPr>
        <p:txBody>
          <a:bodyPr spcFirstLastPara="1" wrap="square" lIns="68575" tIns="34275" rIns="68575" bIns="34275" anchor="b" anchorCtr="0">
            <a:noAutofit/>
          </a:bodyPr>
          <a:lstStyle>
            <a:lvl1pPr marL="609585" marR="0" lvl="0" indent="-304792" algn="l">
              <a:lnSpc>
                <a:spcPct val="140000"/>
              </a:lnSpc>
              <a:spcBef>
                <a:spcPts val="0"/>
              </a:spcBef>
              <a:spcAft>
                <a:spcPts val="0"/>
              </a:spcAft>
              <a:buClr>
                <a:schemeClr val="dk1"/>
              </a:buClr>
              <a:buSzPts val="800"/>
              <a:buFont typeface="Arial"/>
              <a:buNone/>
              <a:defRPr sz="1067" b="0" i="0">
                <a:latin typeface="Poppins"/>
                <a:ea typeface="Poppins"/>
                <a:cs typeface="Poppins"/>
                <a:sym typeface="Poppins"/>
              </a:defRPr>
            </a:lvl1pPr>
            <a:lvl2pPr marL="1219170" lvl="1" indent="-304792" algn="l">
              <a:lnSpc>
                <a:spcPct val="114000"/>
              </a:lnSpc>
              <a:spcBef>
                <a:spcPts val="533"/>
              </a:spcBef>
              <a:spcAft>
                <a:spcPts val="0"/>
              </a:spcAft>
              <a:buSzPts val="800"/>
              <a:buNone/>
              <a:defRPr sz="1067"/>
            </a:lvl2pPr>
            <a:lvl3pPr marL="1828754" lvl="2" indent="-304792" algn="l">
              <a:lnSpc>
                <a:spcPct val="114000"/>
              </a:lnSpc>
              <a:spcBef>
                <a:spcPts val="533"/>
              </a:spcBef>
              <a:spcAft>
                <a:spcPts val="0"/>
              </a:spcAft>
              <a:buSzPts val="800"/>
              <a:buNone/>
              <a:defRPr sz="1067"/>
            </a:lvl3pPr>
            <a:lvl4pPr marL="2438339" lvl="3" indent="-304792" algn="l">
              <a:lnSpc>
                <a:spcPct val="114000"/>
              </a:lnSpc>
              <a:spcBef>
                <a:spcPts val="533"/>
              </a:spcBef>
              <a:spcAft>
                <a:spcPts val="0"/>
              </a:spcAft>
              <a:buSzPts val="800"/>
              <a:buNone/>
              <a:defRPr sz="1067"/>
            </a:lvl4pPr>
            <a:lvl5pPr marL="3047924" lvl="4" indent="-304792" algn="l">
              <a:lnSpc>
                <a:spcPct val="114000"/>
              </a:lnSpc>
              <a:spcBef>
                <a:spcPts val="533"/>
              </a:spcBef>
              <a:spcAft>
                <a:spcPts val="0"/>
              </a:spcAft>
              <a:buSzPts val="800"/>
              <a:buNone/>
              <a:defRPr sz="1067"/>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228" name="Google Shape;228;p38"/>
          <p:cNvSpPr txBox="1">
            <a:spLocks noGrp="1"/>
          </p:cNvSpPr>
          <p:nvPr>
            <p:ph type="body" idx="7"/>
          </p:nvPr>
        </p:nvSpPr>
        <p:spPr>
          <a:xfrm>
            <a:off x="7277895" y="2417460"/>
            <a:ext cx="1880400" cy="648800"/>
          </a:xfrm>
          <a:prstGeom prst="rect">
            <a:avLst/>
          </a:prstGeom>
          <a:noFill/>
          <a:ln>
            <a:noFill/>
          </a:ln>
        </p:spPr>
        <p:txBody>
          <a:bodyPr spcFirstLastPara="1" wrap="square" lIns="68575" tIns="34275" rIns="68575" bIns="34275" anchor="b" anchorCtr="0">
            <a:noAutofit/>
          </a:bodyPr>
          <a:lstStyle>
            <a:lvl1pPr marL="609585" lvl="0" indent="-304792" algn="l">
              <a:lnSpc>
                <a:spcPct val="91666"/>
              </a:lnSpc>
              <a:spcBef>
                <a:spcPts val="1067"/>
              </a:spcBef>
              <a:spcAft>
                <a:spcPts val="0"/>
              </a:spcAft>
              <a:buSzPts val="3600"/>
              <a:buNone/>
              <a:defRPr sz="4800" b="0" i="0">
                <a:solidFill>
                  <a:schemeClr val="accent1"/>
                </a:solidFill>
                <a:latin typeface="Poppins"/>
                <a:ea typeface="Poppins"/>
                <a:cs typeface="Poppins"/>
                <a:sym typeface="Poppins"/>
              </a:defRPr>
            </a:lvl1pPr>
            <a:lvl2pPr marL="1219170" lvl="1" indent="-423323" algn="l">
              <a:lnSpc>
                <a:spcPct val="114000"/>
              </a:lnSpc>
              <a:spcBef>
                <a:spcPts val="533"/>
              </a:spcBef>
              <a:spcAft>
                <a:spcPts val="0"/>
              </a:spcAft>
              <a:buSzPts val="1400"/>
              <a:buChar char="•"/>
              <a:defRPr/>
            </a:lvl2pPr>
            <a:lvl3pPr marL="1828754" lvl="2" indent="-423323" algn="l">
              <a:lnSpc>
                <a:spcPct val="114000"/>
              </a:lnSpc>
              <a:spcBef>
                <a:spcPts val="533"/>
              </a:spcBef>
              <a:spcAft>
                <a:spcPts val="0"/>
              </a:spcAft>
              <a:buSzPts val="1400"/>
              <a:buChar char="•"/>
              <a:defRPr/>
            </a:lvl3pPr>
            <a:lvl4pPr marL="2438339" lvl="3" indent="-423323" algn="l">
              <a:lnSpc>
                <a:spcPct val="114000"/>
              </a:lnSpc>
              <a:spcBef>
                <a:spcPts val="533"/>
              </a:spcBef>
              <a:spcAft>
                <a:spcPts val="0"/>
              </a:spcAft>
              <a:buSzPts val="1400"/>
              <a:buChar char="•"/>
              <a:defRPr/>
            </a:lvl4pPr>
            <a:lvl5pPr marL="3047924" lvl="4" indent="-423323" algn="l">
              <a:lnSpc>
                <a:spcPct val="114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229" name="Google Shape;229;p38"/>
          <p:cNvSpPr txBox="1">
            <a:spLocks noGrp="1"/>
          </p:cNvSpPr>
          <p:nvPr>
            <p:ph type="body" idx="8"/>
          </p:nvPr>
        </p:nvSpPr>
        <p:spPr>
          <a:xfrm>
            <a:off x="7275832" y="3129783"/>
            <a:ext cx="1952800" cy="556800"/>
          </a:xfrm>
          <a:prstGeom prst="rect">
            <a:avLst/>
          </a:prstGeom>
          <a:noFill/>
          <a:ln>
            <a:noFill/>
          </a:ln>
        </p:spPr>
        <p:txBody>
          <a:bodyPr spcFirstLastPara="1" wrap="square" lIns="68575" tIns="34275" rIns="68575" bIns="34275" anchor="b" anchorCtr="0">
            <a:noAutofit/>
          </a:bodyPr>
          <a:lstStyle>
            <a:lvl1pPr marL="609585" marR="0" lvl="0" indent="-304792" algn="l">
              <a:lnSpc>
                <a:spcPct val="140000"/>
              </a:lnSpc>
              <a:spcBef>
                <a:spcPts val="0"/>
              </a:spcBef>
              <a:spcAft>
                <a:spcPts val="0"/>
              </a:spcAft>
              <a:buClr>
                <a:schemeClr val="dk1"/>
              </a:buClr>
              <a:buSzPts val="800"/>
              <a:buFont typeface="Arial"/>
              <a:buNone/>
              <a:defRPr sz="1067" b="0" i="0">
                <a:latin typeface="Poppins"/>
                <a:ea typeface="Poppins"/>
                <a:cs typeface="Poppins"/>
                <a:sym typeface="Poppins"/>
              </a:defRPr>
            </a:lvl1pPr>
            <a:lvl2pPr marL="1219170" lvl="1" indent="-304792" algn="l">
              <a:lnSpc>
                <a:spcPct val="114000"/>
              </a:lnSpc>
              <a:spcBef>
                <a:spcPts val="533"/>
              </a:spcBef>
              <a:spcAft>
                <a:spcPts val="0"/>
              </a:spcAft>
              <a:buSzPts val="800"/>
              <a:buNone/>
              <a:defRPr sz="1067"/>
            </a:lvl2pPr>
            <a:lvl3pPr marL="1828754" lvl="2" indent="-304792" algn="l">
              <a:lnSpc>
                <a:spcPct val="114000"/>
              </a:lnSpc>
              <a:spcBef>
                <a:spcPts val="533"/>
              </a:spcBef>
              <a:spcAft>
                <a:spcPts val="0"/>
              </a:spcAft>
              <a:buSzPts val="800"/>
              <a:buNone/>
              <a:defRPr sz="1067"/>
            </a:lvl3pPr>
            <a:lvl4pPr marL="2438339" lvl="3" indent="-304792" algn="l">
              <a:lnSpc>
                <a:spcPct val="114000"/>
              </a:lnSpc>
              <a:spcBef>
                <a:spcPts val="533"/>
              </a:spcBef>
              <a:spcAft>
                <a:spcPts val="0"/>
              </a:spcAft>
              <a:buSzPts val="800"/>
              <a:buNone/>
              <a:defRPr sz="1067"/>
            </a:lvl4pPr>
            <a:lvl5pPr marL="3047924" lvl="4" indent="-304792" algn="l">
              <a:lnSpc>
                <a:spcPct val="114000"/>
              </a:lnSpc>
              <a:spcBef>
                <a:spcPts val="533"/>
              </a:spcBef>
              <a:spcAft>
                <a:spcPts val="0"/>
              </a:spcAft>
              <a:buSzPts val="800"/>
              <a:buNone/>
              <a:defRPr sz="1067"/>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230" name="Google Shape;230;p38"/>
          <p:cNvSpPr txBox="1">
            <a:spLocks noGrp="1"/>
          </p:cNvSpPr>
          <p:nvPr>
            <p:ph type="body" idx="9"/>
          </p:nvPr>
        </p:nvSpPr>
        <p:spPr>
          <a:xfrm>
            <a:off x="9223851" y="1025801"/>
            <a:ext cx="1880400" cy="648800"/>
          </a:xfrm>
          <a:prstGeom prst="rect">
            <a:avLst/>
          </a:prstGeom>
          <a:noFill/>
          <a:ln>
            <a:noFill/>
          </a:ln>
        </p:spPr>
        <p:txBody>
          <a:bodyPr spcFirstLastPara="1" wrap="square" lIns="68575" tIns="34275" rIns="68575" bIns="34275" anchor="b" anchorCtr="0">
            <a:noAutofit/>
          </a:bodyPr>
          <a:lstStyle>
            <a:lvl1pPr marL="609585" lvl="0" indent="-304792" algn="l">
              <a:lnSpc>
                <a:spcPct val="91666"/>
              </a:lnSpc>
              <a:spcBef>
                <a:spcPts val="1067"/>
              </a:spcBef>
              <a:spcAft>
                <a:spcPts val="0"/>
              </a:spcAft>
              <a:buSzPts val="3600"/>
              <a:buNone/>
              <a:defRPr sz="4800" b="0" i="0">
                <a:latin typeface="Poppins"/>
                <a:ea typeface="Poppins"/>
                <a:cs typeface="Poppins"/>
                <a:sym typeface="Poppins"/>
              </a:defRPr>
            </a:lvl1pPr>
            <a:lvl2pPr marL="1219170" lvl="1" indent="-423323" algn="l">
              <a:lnSpc>
                <a:spcPct val="114000"/>
              </a:lnSpc>
              <a:spcBef>
                <a:spcPts val="533"/>
              </a:spcBef>
              <a:spcAft>
                <a:spcPts val="0"/>
              </a:spcAft>
              <a:buSzPts val="1400"/>
              <a:buChar char="•"/>
              <a:defRPr/>
            </a:lvl2pPr>
            <a:lvl3pPr marL="1828754" lvl="2" indent="-423323" algn="l">
              <a:lnSpc>
                <a:spcPct val="114000"/>
              </a:lnSpc>
              <a:spcBef>
                <a:spcPts val="533"/>
              </a:spcBef>
              <a:spcAft>
                <a:spcPts val="0"/>
              </a:spcAft>
              <a:buSzPts val="1400"/>
              <a:buChar char="•"/>
              <a:defRPr/>
            </a:lvl3pPr>
            <a:lvl4pPr marL="2438339" lvl="3" indent="-423323" algn="l">
              <a:lnSpc>
                <a:spcPct val="114000"/>
              </a:lnSpc>
              <a:spcBef>
                <a:spcPts val="533"/>
              </a:spcBef>
              <a:spcAft>
                <a:spcPts val="0"/>
              </a:spcAft>
              <a:buSzPts val="1400"/>
              <a:buChar char="•"/>
              <a:defRPr/>
            </a:lvl4pPr>
            <a:lvl5pPr marL="3047924" lvl="4" indent="-423323" algn="l">
              <a:lnSpc>
                <a:spcPct val="114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231" name="Google Shape;231;p38"/>
          <p:cNvSpPr txBox="1">
            <a:spLocks noGrp="1"/>
          </p:cNvSpPr>
          <p:nvPr>
            <p:ph type="body" idx="13"/>
          </p:nvPr>
        </p:nvSpPr>
        <p:spPr>
          <a:xfrm>
            <a:off x="9221788" y="1738124"/>
            <a:ext cx="1952800" cy="556800"/>
          </a:xfrm>
          <a:prstGeom prst="rect">
            <a:avLst/>
          </a:prstGeom>
          <a:noFill/>
          <a:ln>
            <a:noFill/>
          </a:ln>
        </p:spPr>
        <p:txBody>
          <a:bodyPr spcFirstLastPara="1" wrap="square" lIns="68575" tIns="34275" rIns="68575" bIns="34275" anchor="b" anchorCtr="0">
            <a:noAutofit/>
          </a:bodyPr>
          <a:lstStyle>
            <a:lvl1pPr marL="609585" marR="0" lvl="0" indent="-304792" algn="l">
              <a:lnSpc>
                <a:spcPct val="140000"/>
              </a:lnSpc>
              <a:spcBef>
                <a:spcPts val="0"/>
              </a:spcBef>
              <a:spcAft>
                <a:spcPts val="0"/>
              </a:spcAft>
              <a:buClr>
                <a:schemeClr val="dk1"/>
              </a:buClr>
              <a:buSzPts val="800"/>
              <a:buFont typeface="Arial"/>
              <a:buNone/>
              <a:defRPr sz="1067" b="0" i="0">
                <a:latin typeface="Poppins"/>
                <a:ea typeface="Poppins"/>
                <a:cs typeface="Poppins"/>
                <a:sym typeface="Poppins"/>
              </a:defRPr>
            </a:lvl1pPr>
            <a:lvl2pPr marL="1219170" lvl="1" indent="-304792" algn="l">
              <a:lnSpc>
                <a:spcPct val="114000"/>
              </a:lnSpc>
              <a:spcBef>
                <a:spcPts val="533"/>
              </a:spcBef>
              <a:spcAft>
                <a:spcPts val="0"/>
              </a:spcAft>
              <a:buSzPts val="800"/>
              <a:buNone/>
              <a:defRPr sz="1067"/>
            </a:lvl2pPr>
            <a:lvl3pPr marL="1828754" lvl="2" indent="-304792" algn="l">
              <a:lnSpc>
                <a:spcPct val="114000"/>
              </a:lnSpc>
              <a:spcBef>
                <a:spcPts val="533"/>
              </a:spcBef>
              <a:spcAft>
                <a:spcPts val="0"/>
              </a:spcAft>
              <a:buSzPts val="800"/>
              <a:buNone/>
              <a:defRPr sz="1067"/>
            </a:lvl3pPr>
            <a:lvl4pPr marL="2438339" lvl="3" indent="-304792" algn="l">
              <a:lnSpc>
                <a:spcPct val="114000"/>
              </a:lnSpc>
              <a:spcBef>
                <a:spcPts val="533"/>
              </a:spcBef>
              <a:spcAft>
                <a:spcPts val="0"/>
              </a:spcAft>
              <a:buSzPts val="800"/>
              <a:buNone/>
              <a:defRPr sz="1067"/>
            </a:lvl4pPr>
            <a:lvl5pPr marL="3047924" lvl="4" indent="-304792" algn="l">
              <a:lnSpc>
                <a:spcPct val="114000"/>
              </a:lnSpc>
              <a:spcBef>
                <a:spcPts val="533"/>
              </a:spcBef>
              <a:spcAft>
                <a:spcPts val="0"/>
              </a:spcAft>
              <a:buSzPts val="800"/>
              <a:buNone/>
              <a:defRPr sz="1067"/>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232" name="Google Shape;232;p38"/>
          <p:cNvSpPr txBox="1">
            <a:spLocks noGrp="1"/>
          </p:cNvSpPr>
          <p:nvPr>
            <p:ph type="sldNum" idx="12"/>
          </p:nvPr>
        </p:nvSpPr>
        <p:spPr>
          <a:xfrm>
            <a:off x="11128443" y="6400800"/>
            <a:ext cx="718800" cy="457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667" b="0" i="0">
                <a:solidFill>
                  <a:schemeClr val="dk2"/>
                </a:solidFill>
                <a:latin typeface="Poppins"/>
                <a:ea typeface="Poppins"/>
                <a:cs typeface="Poppins"/>
                <a:sym typeface="Poppins"/>
              </a:defRPr>
            </a:lvl1pPr>
            <a:lvl2pPr marL="0" marR="0" lvl="1" indent="0" algn="r" rtl="0">
              <a:spcBef>
                <a:spcPts val="0"/>
              </a:spcBef>
              <a:buNone/>
              <a:defRPr sz="667" b="0" i="0">
                <a:solidFill>
                  <a:schemeClr val="dk2"/>
                </a:solidFill>
                <a:latin typeface="Poppins"/>
                <a:ea typeface="Poppins"/>
                <a:cs typeface="Poppins"/>
                <a:sym typeface="Poppins"/>
              </a:defRPr>
            </a:lvl2pPr>
            <a:lvl3pPr marL="0" marR="0" lvl="2" indent="0" algn="r" rtl="0">
              <a:spcBef>
                <a:spcPts val="0"/>
              </a:spcBef>
              <a:buNone/>
              <a:defRPr sz="667" b="0" i="0">
                <a:solidFill>
                  <a:schemeClr val="dk2"/>
                </a:solidFill>
                <a:latin typeface="Poppins"/>
                <a:ea typeface="Poppins"/>
                <a:cs typeface="Poppins"/>
                <a:sym typeface="Poppins"/>
              </a:defRPr>
            </a:lvl3pPr>
            <a:lvl4pPr marL="0" marR="0" lvl="3" indent="0" algn="r" rtl="0">
              <a:spcBef>
                <a:spcPts val="0"/>
              </a:spcBef>
              <a:buNone/>
              <a:defRPr sz="667" b="0" i="0">
                <a:solidFill>
                  <a:schemeClr val="dk2"/>
                </a:solidFill>
                <a:latin typeface="Poppins"/>
                <a:ea typeface="Poppins"/>
                <a:cs typeface="Poppins"/>
                <a:sym typeface="Poppins"/>
              </a:defRPr>
            </a:lvl4pPr>
            <a:lvl5pPr marL="0" marR="0" lvl="4" indent="0" algn="r" rtl="0">
              <a:spcBef>
                <a:spcPts val="0"/>
              </a:spcBef>
              <a:buNone/>
              <a:defRPr sz="667" b="0" i="0">
                <a:solidFill>
                  <a:schemeClr val="dk2"/>
                </a:solidFill>
                <a:latin typeface="Poppins"/>
                <a:ea typeface="Poppins"/>
                <a:cs typeface="Poppins"/>
                <a:sym typeface="Poppins"/>
              </a:defRPr>
            </a:lvl5pPr>
            <a:lvl6pPr marL="0" marR="0" lvl="5" indent="0" algn="r" rtl="0">
              <a:spcBef>
                <a:spcPts val="0"/>
              </a:spcBef>
              <a:buNone/>
              <a:defRPr sz="667" b="0" i="0">
                <a:solidFill>
                  <a:schemeClr val="dk2"/>
                </a:solidFill>
                <a:latin typeface="Poppins"/>
                <a:ea typeface="Poppins"/>
                <a:cs typeface="Poppins"/>
                <a:sym typeface="Poppins"/>
              </a:defRPr>
            </a:lvl6pPr>
            <a:lvl7pPr marL="0" marR="0" lvl="6" indent="0" algn="r" rtl="0">
              <a:spcBef>
                <a:spcPts val="0"/>
              </a:spcBef>
              <a:buNone/>
              <a:defRPr sz="667" b="0" i="0">
                <a:solidFill>
                  <a:schemeClr val="dk2"/>
                </a:solidFill>
                <a:latin typeface="Poppins"/>
                <a:ea typeface="Poppins"/>
                <a:cs typeface="Poppins"/>
                <a:sym typeface="Poppins"/>
              </a:defRPr>
            </a:lvl7pPr>
            <a:lvl8pPr marL="0" marR="0" lvl="7" indent="0" algn="r" rtl="0">
              <a:spcBef>
                <a:spcPts val="0"/>
              </a:spcBef>
              <a:buNone/>
              <a:defRPr sz="667" b="0" i="0">
                <a:solidFill>
                  <a:schemeClr val="dk2"/>
                </a:solidFill>
                <a:latin typeface="Poppins"/>
                <a:ea typeface="Poppins"/>
                <a:cs typeface="Poppins"/>
                <a:sym typeface="Poppins"/>
              </a:defRPr>
            </a:lvl8pPr>
            <a:lvl9pPr marL="0" marR="0" lvl="8" indent="0" algn="r" rtl="0">
              <a:spcBef>
                <a:spcPts val="0"/>
              </a:spcBef>
              <a:buNone/>
              <a:defRPr sz="667" b="0" i="0">
                <a:solidFill>
                  <a:schemeClr val="dk2"/>
                </a:solidFill>
                <a:latin typeface="Poppins"/>
                <a:ea typeface="Poppins"/>
                <a:cs typeface="Poppins"/>
                <a:sym typeface="Poppi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26524716"/>
      </p:ext>
    </p:extLst>
  </p:cSld>
  <p:clrMapOvr>
    <a:masterClrMapping/>
  </p:clrMapOvr>
  <p:extLst>
    <p:ext uri="{DCECCB84-F9BA-43D5-87BE-67443E8EF086}">
      <p15:sldGuideLst xmlns:p15="http://schemas.microsoft.com/office/powerpoint/2012/main">
        <p15:guide id="1" pos="1944">
          <p15:clr>
            <a:srgbClr val="FBAE40"/>
          </p15:clr>
        </p15:guide>
        <p15:guide id="2" pos="2016">
          <p15:clr>
            <a:srgbClr val="FBAE40"/>
          </p15:clr>
        </p15:guide>
        <p15:guide id="3" pos="3744">
          <p15:clr>
            <a:srgbClr val="FBAE40"/>
          </p15:clr>
        </p15:guide>
        <p15:guide id="4" pos="381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9_Text Photo" preserve="1">
  <p:cSld name="9_Text Photo">
    <p:spTree>
      <p:nvGrpSpPr>
        <p:cNvPr id="1" name="Shape 233"/>
        <p:cNvGrpSpPr/>
        <p:nvPr/>
      </p:nvGrpSpPr>
      <p:grpSpPr>
        <a:xfrm>
          <a:off x="0" y="0"/>
          <a:ext cx="0" cy="0"/>
          <a:chOff x="0" y="0"/>
          <a:chExt cx="0" cy="0"/>
        </a:xfrm>
      </p:grpSpPr>
      <p:sp>
        <p:nvSpPr>
          <p:cNvPr id="234" name="Google Shape;234;p39"/>
          <p:cNvSpPr/>
          <p:nvPr/>
        </p:nvSpPr>
        <p:spPr>
          <a:xfrm>
            <a:off x="0" y="0"/>
            <a:ext cx="4434800" cy="6858000"/>
          </a:xfrm>
          <a:prstGeom prst="rect">
            <a:avLst/>
          </a:prstGeom>
          <a:gradFill>
            <a:gsLst>
              <a:gs pos="0">
                <a:srgbClr val="020B31"/>
              </a:gs>
              <a:gs pos="100000">
                <a:srgbClr val="001848"/>
              </a:gs>
            </a:gsLst>
            <a:lin ang="5400012" scaled="0"/>
          </a:gra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1" i="0">
              <a:solidFill>
                <a:schemeClr val="lt1"/>
              </a:solidFill>
              <a:latin typeface="Poppins SemiBold"/>
              <a:ea typeface="Poppins SemiBold"/>
              <a:cs typeface="Poppins SemiBold"/>
              <a:sym typeface="Poppins SemiBold"/>
            </a:endParaRPr>
          </a:p>
        </p:txBody>
      </p:sp>
      <p:sp>
        <p:nvSpPr>
          <p:cNvPr id="235" name="Google Shape;235;p39"/>
          <p:cNvSpPr>
            <a:spLocks noGrp="1"/>
          </p:cNvSpPr>
          <p:nvPr>
            <p:ph type="pic" idx="2"/>
          </p:nvPr>
        </p:nvSpPr>
        <p:spPr>
          <a:xfrm>
            <a:off x="8711132" y="1891345"/>
            <a:ext cx="1600400" cy="1600400"/>
          </a:xfrm>
          <a:prstGeom prst="ellipse">
            <a:avLst/>
          </a:prstGeom>
          <a:solidFill>
            <a:schemeClr val="accent1"/>
          </a:solidFill>
          <a:ln>
            <a:noFill/>
          </a:ln>
        </p:spPr>
        <p:txBody>
          <a:bodyPr/>
          <a:lstStyle/>
          <a:p>
            <a:endParaRPr lang="en-US"/>
          </a:p>
        </p:txBody>
      </p:sp>
      <p:sp>
        <p:nvSpPr>
          <p:cNvPr id="236" name="Google Shape;236;p39"/>
          <p:cNvSpPr>
            <a:spLocks noGrp="1"/>
          </p:cNvSpPr>
          <p:nvPr>
            <p:ph type="pic" idx="3"/>
          </p:nvPr>
        </p:nvSpPr>
        <p:spPr>
          <a:xfrm>
            <a:off x="6512452" y="1791267"/>
            <a:ext cx="2514400" cy="2514400"/>
          </a:xfrm>
          <a:prstGeom prst="ellipse">
            <a:avLst/>
          </a:prstGeom>
          <a:solidFill>
            <a:schemeClr val="dk2"/>
          </a:solidFill>
          <a:ln>
            <a:noFill/>
          </a:ln>
        </p:spPr>
        <p:txBody>
          <a:bodyPr/>
          <a:lstStyle/>
          <a:p>
            <a:endParaRPr lang="en-US"/>
          </a:p>
        </p:txBody>
      </p:sp>
      <p:sp>
        <p:nvSpPr>
          <p:cNvPr id="237" name="Google Shape;237;p39"/>
          <p:cNvSpPr>
            <a:spLocks noGrp="1"/>
          </p:cNvSpPr>
          <p:nvPr>
            <p:ph type="pic" idx="4"/>
          </p:nvPr>
        </p:nvSpPr>
        <p:spPr>
          <a:xfrm>
            <a:off x="8271403" y="3202331"/>
            <a:ext cx="2057600" cy="2057600"/>
          </a:xfrm>
          <a:prstGeom prst="ellipse">
            <a:avLst/>
          </a:prstGeom>
          <a:solidFill>
            <a:schemeClr val="accent3"/>
          </a:solidFill>
          <a:ln>
            <a:noFill/>
          </a:ln>
        </p:spPr>
        <p:txBody>
          <a:bodyPr/>
          <a:lstStyle/>
          <a:p>
            <a:endParaRPr lang="en-US"/>
          </a:p>
        </p:txBody>
      </p:sp>
      <p:sp>
        <p:nvSpPr>
          <p:cNvPr id="238" name="Google Shape;238;p39"/>
          <p:cNvSpPr txBox="1">
            <a:spLocks noGrp="1"/>
          </p:cNvSpPr>
          <p:nvPr>
            <p:ph type="title"/>
          </p:nvPr>
        </p:nvSpPr>
        <p:spPr>
          <a:xfrm>
            <a:off x="363288" y="467513"/>
            <a:ext cx="3504000" cy="2148000"/>
          </a:xfrm>
          <a:prstGeom prst="rect">
            <a:avLst/>
          </a:prstGeom>
          <a:noFill/>
          <a:ln>
            <a:noFill/>
          </a:ln>
        </p:spPr>
        <p:txBody>
          <a:bodyPr spcFirstLastPara="1" wrap="square" lIns="68575" tIns="34275" rIns="68575" bIns="34275" anchor="b" anchorCtr="0">
            <a:normAutofit/>
          </a:bodyPr>
          <a:lstStyle>
            <a:lvl1pPr lvl="0" algn="l">
              <a:lnSpc>
                <a:spcPct val="111764"/>
              </a:lnSpc>
              <a:spcBef>
                <a:spcPts val="0"/>
              </a:spcBef>
              <a:spcAft>
                <a:spcPts val="0"/>
              </a:spcAft>
              <a:buClr>
                <a:schemeClr val="lt1"/>
              </a:buClr>
              <a:buSzPts val="2600"/>
              <a:buFont typeface="Poppins SemiBold"/>
              <a:buNone/>
              <a:defRPr sz="3467">
                <a:solidFill>
                  <a:schemeClr val="lt1"/>
                </a:solidFill>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cxnSp>
        <p:nvCxnSpPr>
          <p:cNvPr id="239" name="Google Shape;239;p39"/>
          <p:cNvCxnSpPr/>
          <p:nvPr/>
        </p:nvCxnSpPr>
        <p:spPr>
          <a:xfrm>
            <a:off x="457200" y="2953808"/>
            <a:ext cx="686000" cy="0"/>
          </a:xfrm>
          <a:prstGeom prst="straightConnector1">
            <a:avLst/>
          </a:prstGeom>
          <a:noFill/>
          <a:ln w="12700" cap="flat" cmpd="sng">
            <a:solidFill>
              <a:schemeClr val="lt1"/>
            </a:solidFill>
            <a:prstDash val="solid"/>
            <a:miter lim="800000"/>
            <a:headEnd type="none" w="sm" len="sm"/>
            <a:tailEnd type="none" w="sm" len="sm"/>
          </a:ln>
        </p:spPr>
      </p:cxnSp>
      <p:sp>
        <p:nvSpPr>
          <p:cNvPr id="240" name="Google Shape;240;p39"/>
          <p:cNvSpPr txBox="1">
            <a:spLocks noGrp="1"/>
          </p:cNvSpPr>
          <p:nvPr>
            <p:ph type="body" idx="1"/>
          </p:nvPr>
        </p:nvSpPr>
        <p:spPr>
          <a:xfrm>
            <a:off x="6891535" y="2311761"/>
            <a:ext cx="1880400" cy="1420400"/>
          </a:xfrm>
          <a:prstGeom prst="rect">
            <a:avLst/>
          </a:prstGeom>
          <a:noFill/>
          <a:ln>
            <a:noFill/>
          </a:ln>
        </p:spPr>
        <p:txBody>
          <a:bodyPr spcFirstLastPara="1" wrap="square" lIns="68575" tIns="34275" rIns="68575" bIns="34275" anchor="ctr" anchorCtr="0">
            <a:normAutofit/>
          </a:bodyPr>
          <a:lstStyle>
            <a:lvl1pPr marL="609585" lvl="0" indent="-304792" algn="l">
              <a:lnSpc>
                <a:spcPct val="100000"/>
              </a:lnSpc>
              <a:spcBef>
                <a:spcPts val="1067"/>
              </a:spcBef>
              <a:spcAft>
                <a:spcPts val="0"/>
              </a:spcAft>
              <a:buSzPts val="2700"/>
              <a:buNone/>
              <a:defRPr sz="3600" b="0" i="0">
                <a:solidFill>
                  <a:schemeClr val="lt1"/>
                </a:solidFill>
                <a:latin typeface="Poppins"/>
                <a:ea typeface="Poppins"/>
                <a:cs typeface="Poppins"/>
                <a:sym typeface="Poppins"/>
              </a:defRPr>
            </a:lvl1pPr>
            <a:lvl2pPr marL="1219170" lvl="1" indent="-423323" algn="l">
              <a:lnSpc>
                <a:spcPct val="114000"/>
              </a:lnSpc>
              <a:spcBef>
                <a:spcPts val="533"/>
              </a:spcBef>
              <a:spcAft>
                <a:spcPts val="0"/>
              </a:spcAft>
              <a:buSzPts val="1400"/>
              <a:buChar char="•"/>
              <a:defRPr/>
            </a:lvl2pPr>
            <a:lvl3pPr marL="1828754" lvl="2" indent="-423323" algn="l">
              <a:lnSpc>
                <a:spcPct val="114000"/>
              </a:lnSpc>
              <a:spcBef>
                <a:spcPts val="533"/>
              </a:spcBef>
              <a:spcAft>
                <a:spcPts val="0"/>
              </a:spcAft>
              <a:buSzPts val="1400"/>
              <a:buChar char="•"/>
              <a:defRPr/>
            </a:lvl3pPr>
            <a:lvl4pPr marL="2438339" lvl="3" indent="-423323" algn="l">
              <a:lnSpc>
                <a:spcPct val="114000"/>
              </a:lnSpc>
              <a:spcBef>
                <a:spcPts val="533"/>
              </a:spcBef>
              <a:spcAft>
                <a:spcPts val="0"/>
              </a:spcAft>
              <a:buSzPts val="1400"/>
              <a:buChar char="•"/>
              <a:defRPr/>
            </a:lvl4pPr>
            <a:lvl5pPr marL="3047924" lvl="4" indent="-423323" algn="l">
              <a:lnSpc>
                <a:spcPct val="114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241" name="Google Shape;241;p39"/>
          <p:cNvSpPr txBox="1">
            <a:spLocks noGrp="1"/>
          </p:cNvSpPr>
          <p:nvPr>
            <p:ph type="body" idx="5"/>
          </p:nvPr>
        </p:nvSpPr>
        <p:spPr>
          <a:xfrm>
            <a:off x="8338281" y="3719275"/>
            <a:ext cx="2057600" cy="1023600"/>
          </a:xfrm>
          <a:prstGeom prst="rect">
            <a:avLst/>
          </a:prstGeom>
          <a:noFill/>
          <a:ln>
            <a:noFill/>
          </a:ln>
        </p:spPr>
        <p:txBody>
          <a:bodyPr spcFirstLastPara="1" wrap="square" lIns="68575" tIns="34275" rIns="68575" bIns="34275" anchor="ctr" anchorCtr="0">
            <a:normAutofit/>
          </a:bodyPr>
          <a:lstStyle>
            <a:lvl1pPr marL="609585" lvl="0" indent="-304792" algn="ctr">
              <a:lnSpc>
                <a:spcPct val="104761"/>
              </a:lnSpc>
              <a:spcBef>
                <a:spcPts val="1067"/>
              </a:spcBef>
              <a:spcAft>
                <a:spcPts val="0"/>
              </a:spcAft>
              <a:buSzPts val="3200"/>
              <a:buNone/>
              <a:defRPr sz="4267" b="0" i="0">
                <a:solidFill>
                  <a:schemeClr val="lt1"/>
                </a:solidFill>
                <a:latin typeface="Poppins"/>
                <a:ea typeface="Poppins"/>
                <a:cs typeface="Poppins"/>
                <a:sym typeface="Poppins"/>
              </a:defRPr>
            </a:lvl1pPr>
            <a:lvl2pPr marL="1219170" lvl="1" indent="-423323" algn="l">
              <a:lnSpc>
                <a:spcPct val="114000"/>
              </a:lnSpc>
              <a:spcBef>
                <a:spcPts val="533"/>
              </a:spcBef>
              <a:spcAft>
                <a:spcPts val="0"/>
              </a:spcAft>
              <a:buSzPts val="1400"/>
              <a:buChar char="•"/>
              <a:defRPr/>
            </a:lvl2pPr>
            <a:lvl3pPr marL="1828754" lvl="2" indent="-423323" algn="l">
              <a:lnSpc>
                <a:spcPct val="114000"/>
              </a:lnSpc>
              <a:spcBef>
                <a:spcPts val="533"/>
              </a:spcBef>
              <a:spcAft>
                <a:spcPts val="0"/>
              </a:spcAft>
              <a:buSzPts val="1400"/>
              <a:buChar char="•"/>
              <a:defRPr/>
            </a:lvl3pPr>
            <a:lvl4pPr marL="2438339" lvl="3" indent="-423323" algn="l">
              <a:lnSpc>
                <a:spcPct val="114000"/>
              </a:lnSpc>
              <a:spcBef>
                <a:spcPts val="533"/>
              </a:spcBef>
              <a:spcAft>
                <a:spcPts val="0"/>
              </a:spcAft>
              <a:buSzPts val="1400"/>
              <a:buChar char="•"/>
              <a:defRPr/>
            </a:lvl4pPr>
            <a:lvl5pPr marL="3047924" lvl="4" indent="-423323" algn="l">
              <a:lnSpc>
                <a:spcPct val="114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242" name="Google Shape;242;p39"/>
          <p:cNvSpPr txBox="1">
            <a:spLocks noGrp="1"/>
          </p:cNvSpPr>
          <p:nvPr>
            <p:ph type="body" idx="6"/>
          </p:nvPr>
        </p:nvSpPr>
        <p:spPr>
          <a:xfrm>
            <a:off x="8728603" y="2251005"/>
            <a:ext cx="1600400" cy="964400"/>
          </a:xfrm>
          <a:prstGeom prst="rect">
            <a:avLst/>
          </a:prstGeom>
          <a:noFill/>
          <a:ln>
            <a:noFill/>
          </a:ln>
        </p:spPr>
        <p:txBody>
          <a:bodyPr spcFirstLastPara="1" wrap="square" lIns="68575" tIns="34275" rIns="68575" bIns="34275" anchor="ctr" anchorCtr="0">
            <a:normAutofit/>
          </a:bodyPr>
          <a:lstStyle>
            <a:lvl1pPr marL="609585" lvl="0" indent="-304792" algn="ctr">
              <a:lnSpc>
                <a:spcPct val="100000"/>
              </a:lnSpc>
              <a:spcBef>
                <a:spcPts val="1067"/>
              </a:spcBef>
              <a:spcAft>
                <a:spcPts val="0"/>
              </a:spcAft>
              <a:buSzPts val="3000"/>
              <a:buNone/>
              <a:defRPr sz="4000" b="0" i="0">
                <a:solidFill>
                  <a:schemeClr val="lt1"/>
                </a:solidFill>
                <a:latin typeface="Poppins"/>
                <a:ea typeface="Poppins"/>
                <a:cs typeface="Poppins"/>
                <a:sym typeface="Poppins"/>
              </a:defRPr>
            </a:lvl1pPr>
            <a:lvl2pPr marL="1219170" lvl="1" indent="-423323" algn="l">
              <a:lnSpc>
                <a:spcPct val="114000"/>
              </a:lnSpc>
              <a:spcBef>
                <a:spcPts val="533"/>
              </a:spcBef>
              <a:spcAft>
                <a:spcPts val="0"/>
              </a:spcAft>
              <a:buSzPts val="1400"/>
              <a:buChar char="•"/>
              <a:defRPr/>
            </a:lvl2pPr>
            <a:lvl3pPr marL="1828754" lvl="2" indent="-423323" algn="l">
              <a:lnSpc>
                <a:spcPct val="114000"/>
              </a:lnSpc>
              <a:spcBef>
                <a:spcPts val="533"/>
              </a:spcBef>
              <a:spcAft>
                <a:spcPts val="0"/>
              </a:spcAft>
              <a:buSzPts val="1400"/>
              <a:buChar char="•"/>
              <a:defRPr/>
            </a:lvl3pPr>
            <a:lvl4pPr marL="2438339" lvl="3" indent="-423323" algn="l">
              <a:lnSpc>
                <a:spcPct val="114000"/>
              </a:lnSpc>
              <a:spcBef>
                <a:spcPts val="533"/>
              </a:spcBef>
              <a:spcAft>
                <a:spcPts val="0"/>
              </a:spcAft>
              <a:buSzPts val="1400"/>
              <a:buChar char="•"/>
              <a:defRPr/>
            </a:lvl4pPr>
            <a:lvl5pPr marL="3047924" lvl="4" indent="-423323" algn="l">
              <a:lnSpc>
                <a:spcPct val="114000"/>
              </a:lnSpc>
              <a:spcBef>
                <a:spcPts val="533"/>
              </a:spcBef>
              <a:spcAft>
                <a:spcPts val="0"/>
              </a:spcAft>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243" name="Google Shape;243;p39"/>
          <p:cNvSpPr txBox="1">
            <a:spLocks noGrp="1"/>
          </p:cNvSpPr>
          <p:nvPr>
            <p:ph type="body" idx="7"/>
          </p:nvPr>
        </p:nvSpPr>
        <p:spPr>
          <a:xfrm>
            <a:off x="5120232" y="3686967"/>
            <a:ext cx="1249200" cy="1113600"/>
          </a:xfrm>
          <a:prstGeom prst="rect">
            <a:avLst/>
          </a:prstGeom>
          <a:noFill/>
          <a:ln>
            <a:noFill/>
          </a:ln>
        </p:spPr>
        <p:txBody>
          <a:bodyPr spcFirstLastPara="1" wrap="square" lIns="68575" tIns="34275" rIns="68575" bIns="34275" anchor="t" anchorCtr="0">
            <a:noAutofit/>
          </a:bodyPr>
          <a:lstStyle>
            <a:lvl1pPr marL="609585" marR="0" lvl="0" indent="-304792" algn="l">
              <a:lnSpc>
                <a:spcPct val="140000"/>
              </a:lnSpc>
              <a:spcBef>
                <a:spcPts val="0"/>
              </a:spcBef>
              <a:spcAft>
                <a:spcPts val="0"/>
              </a:spcAft>
              <a:buClr>
                <a:schemeClr val="dk1"/>
              </a:buClr>
              <a:buSzPts val="800"/>
              <a:buFont typeface="Arial"/>
              <a:buNone/>
              <a:defRPr sz="1067" b="0" i="0">
                <a:latin typeface="Poppins"/>
                <a:ea typeface="Poppins"/>
                <a:cs typeface="Poppins"/>
                <a:sym typeface="Poppins"/>
              </a:defRPr>
            </a:lvl1pPr>
            <a:lvl2pPr marL="1219170" lvl="1" indent="-304792" algn="l">
              <a:lnSpc>
                <a:spcPct val="114000"/>
              </a:lnSpc>
              <a:spcBef>
                <a:spcPts val="533"/>
              </a:spcBef>
              <a:spcAft>
                <a:spcPts val="0"/>
              </a:spcAft>
              <a:buSzPts val="800"/>
              <a:buNone/>
              <a:defRPr sz="1067"/>
            </a:lvl2pPr>
            <a:lvl3pPr marL="1828754" lvl="2" indent="-304792" algn="l">
              <a:lnSpc>
                <a:spcPct val="114000"/>
              </a:lnSpc>
              <a:spcBef>
                <a:spcPts val="533"/>
              </a:spcBef>
              <a:spcAft>
                <a:spcPts val="0"/>
              </a:spcAft>
              <a:buSzPts val="800"/>
              <a:buNone/>
              <a:defRPr sz="1067"/>
            </a:lvl3pPr>
            <a:lvl4pPr marL="2438339" lvl="3" indent="-304792" algn="l">
              <a:lnSpc>
                <a:spcPct val="114000"/>
              </a:lnSpc>
              <a:spcBef>
                <a:spcPts val="533"/>
              </a:spcBef>
              <a:spcAft>
                <a:spcPts val="0"/>
              </a:spcAft>
              <a:buSzPts val="800"/>
              <a:buNone/>
              <a:defRPr sz="1067"/>
            </a:lvl4pPr>
            <a:lvl5pPr marL="3047924" lvl="4" indent="-304792" algn="l">
              <a:lnSpc>
                <a:spcPct val="114000"/>
              </a:lnSpc>
              <a:spcBef>
                <a:spcPts val="533"/>
              </a:spcBef>
              <a:spcAft>
                <a:spcPts val="0"/>
              </a:spcAft>
              <a:buSzPts val="800"/>
              <a:buNone/>
              <a:defRPr sz="1067"/>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244" name="Google Shape;244;p39"/>
          <p:cNvSpPr txBox="1">
            <a:spLocks noGrp="1"/>
          </p:cNvSpPr>
          <p:nvPr>
            <p:ph type="body" idx="8"/>
          </p:nvPr>
        </p:nvSpPr>
        <p:spPr>
          <a:xfrm>
            <a:off x="6749217" y="5105400"/>
            <a:ext cx="1249200" cy="1113600"/>
          </a:xfrm>
          <a:prstGeom prst="rect">
            <a:avLst/>
          </a:prstGeom>
          <a:noFill/>
          <a:ln>
            <a:noFill/>
          </a:ln>
        </p:spPr>
        <p:txBody>
          <a:bodyPr spcFirstLastPara="1" wrap="square" lIns="68575" tIns="34275" rIns="68575" bIns="34275" anchor="t" anchorCtr="0">
            <a:noAutofit/>
          </a:bodyPr>
          <a:lstStyle>
            <a:lvl1pPr marL="609585" marR="0" lvl="0" indent="-304792" algn="l">
              <a:lnSpc>
                <a:spcPct val="140000"/>
              </a:lnSpc>
              <a:spcBef>
                <a:spcPts val="0"/>
              </a:spcBef>
              <a:spcAft>
                <a:spcPts val="0"/>
              </a:spcAft>
              <a:buClr>
                <a:schemeClr val="dk1"/>
              </a:buClr>
              <a:buSzPts val="800"/>
              <a:buFont typeface="Arial"/>
              <a:buNone/>
              <a:defRPr sz="1067" b="0" i="0">
                <a:latin typeface="Poppins"/>
                <a:ea typeface="Poppins"/>
                <a:cs typeface="Poppins"/>
                <a:sym typeface="Poppins"/>
              </a:defRPr>
            </a:lvl1pPr>
            <a:lvl2pPr marL="1219170" lvl="1" indent="-304792" algn="l">
              <a:lnSpc>
                <a:spcPct val="114000"/>
              </a:lnSpc>
              <a:spcBef>
                <a:spcPts val="533"/>
              </a:spcBef>
              <a:spcAft>
                <a:spcPts val="0"/>
              </a:spcAft>
              <a:buSzPts val="800"/>
              <a:buNone/>
              <a:defRPr sz="1067"/>
            </a:lvl2pPr>
            <a:lvl3pPr marL="1828754" lvl="2" indent="-304792" algn="l">
              <a:lnSpc>
                <a:spcPct val="114000"/>
              </a:lnSpc>
              <a:spcBef>
                <a:spcPts val="533"/>
              </a:spcBef>
              <a:spcAft>
                <a:spcPts val="0"/>
              </a:spcAft>
              <a:buSzPts val="800"/>
              <a:buNone/>
              <a:defRPr sz="1067"/>
            </a:lvl3pPr>
            <a:lvl4pPr marL="2438339" lvl="3" indent="-304792" algn="l">
              <a:lnSpc>
                <a:spcPct val="114000"/>
              </a:lnSpc>
              <a:spcBef>
                <a:spcPts val="533"/>
              </a:spcBef>
              <a:spcAft>
                <a:spcPts val="0"/>
              </a:spcAft>
              <a:buSzPts val="800"/>
              <a:buNone/>
              <a:defRPr sz="1067"/>
            </a:lvl4pPr>
            <a:lvl5pPr marL="3047924" lvl="4" indent="-304792" algn="l">
              <a:lnSpc>
                <a:spcPct val="114000"/>
              </a:lnSpc>
              <a:spcBef>
                <a:spcPts val="533"/>
              </a:spcBef>
              <a:spcAft>
                <a:spcPts val="0"/>
              </a:spcAft>
              <a:buSzPts val="800"/>
              <a:buNone/>
              <a:defRPr sz="1067"/>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245" name="Google Shape;245;p39"/>
          <p:cNvSpPr txBox="1">
            <a:spLocks noGrp="1"/>
          </p:cNvSpPr>
          <p:nvPr>
            <p:ph type="body" idx="9"/>
          </p:nvPr>
        </p:nvSpPr>
        <p:spPr>
          <a:xfrm>
            <a:off x="10447948" y="3046087"/>
            <a:ext cx="1249200" cy="1113600"/>
          </a:xfrm>
          <a:prstGeom prst="rect">
            <a:avLst/>
          </a:prstGeom>
          <a:noFill/>
          <a:ln>
            <a:noFill/>
          </a:ln>
        </p:spPr>
        <p:txBody>
          <a:bodyPr spcFirstLastPara="1" wrap="square" lIns="68575" tIns="34275" rIns="68575" bIns="34275" anchor="t" anchorCtr="0">
            <a:noAutofit/>
          </a:bodyPr>
          <a:lstStyle>
            <a:lvl1pPr marL="609585" marR="0" lvl="0" indent="-304792" algn="l">
              <a:lnSpc>
                <a:spcPct val="140000"/>
              </a:lnSpc>
              <a:spcBef>
                <a:spcPts val="0"/>
              </a:spcBef>
              <a:spcAft>
                <a:spcPts val="0"/>
              </a:spcAft>
              <a:buClr>
                <a:schemeClr val="dk1"/>
              </a:buClr>
              <a:buSzPts val="800"/>
              <a:buFont typeface="Arial"/>
              <a:buNone/>
              <a:defRPr sz="1067" b="0" i="0">
                <a:latin typeface="Poppins"/>
                <a:ea typeface="Poppins"/>
                <a:cs typeface="Poppins"/>
                <a:sym typeface="Poppins"/>
              </a:defRPr>
            </a:lvl1pPr>
            <a:lvl2pPr marL="1219170" lvl="1" indent="-304792" algn="l">
              <a:lnSpc>
                <a:spcPct val="114000"/>
              </a:lnSpc>
              <a:spcBef>
                <a:spcPts val="533"/>
              </a:spcBef>
              <a:spcAft>
                <a:spcPts val="0"/>
              </a:spcAft>
              <a:buSzPts val="800"/>
              <a:buNone/>
              <a:defRPr sz="1067"/>
            </a:lvl2pPr>
            <a:lvl3pPr marL="1828754" lvl="2" indent="-304792" algn="l">
              <a:lnSpc>
                <a:spcPct val="114000"/>
              </a:lnSpc>
              <a:spcBef>
                <a:spcPts val="533"/>
              </a:spcBef>
              <a:spcAft>
                <a:spcPts val="0"/>
              </a:spcAft>
              <a:buSzPts val="800"/>
              <a:buNone/>
              <a:defRPr sz="1067"/>
            </a:lvl3pPr>
            <a:lvl4pPr marL="2438339" lvl="3" indent="-304792" algn="l">
              <a:lnSpc>
                <a:spcPct val="114000"/>
              </a:lnSpc>
              <a:spcBef>
                <a:spcPts val="533"/>
              </a:spcBef>
              <a:spcAft>
                <a:spcPts val="0"/>
              </a:spcAft>
              <a:buSzPts val="800"/>
              <a:buNone/>
              <a:defRPr sz="1067"/>
            </a:lvl4pPr>
            <a:lvl5pPr marL="3047924" lvl="4" indent="-304792" algn="l">
              <a:lnSpc>
                <a:spcPct val="114000"/>
              </a:lnSpc>
              <a:spcBef>
                <a:spcPts val="533"/>
              </a:spcBef>
              <a:spcAft>
                <a:spcPts val="0"/>
              </a:spcAft>
              <a:buSzPts val="800"/>
              <a:buNone/>
              <a:defRPr sz="1067"/>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246" name="Google Shape;246;p39"/>
          <p:cNvSpPr txBox="1">
            <a:spLocks noGrp="1"/>
          </p:cNvSpPr>
          <p:nvPr>
            <p:ph type="sldNum" idx="12"/>
          </p:nvPr>
        </p:nvSpPr>
        <p:spPr>
          <a:xfrm>
            <a:off x="11128443" y="6400800"/>
            <a:ext cx="718800" cy="457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667" b="0" i="0">
                <a:solidFill>
                  <a:schemeClr val="dk2"/>
                </a:solidFill>
                <a:latin typeface="Poppins"/>
                <a:ea typeface="Poppins"/>
                <a:cs typeface="Poppins"/>
                <a:sym typeface="Poppins"/>
              </a:defRPr>
            </a:lvl1pPr>
            <a:lvl2pPr marL="0" marR="0" lvl="1" indent="0" algn="r" rtl="0">
              <a:spcBef>
                <a:spcPts val="0"/>
              </a:spcBef>
              <a:buNone/>
              <a:defRPr sz="667" b="0" i="0">
                <a:solidFill>
                  <a:schemeClr val="dk2"/>
                </a:solidFill>
                <a:latin typeface="Poppins"/>
                <a:ea typeface="Poppins"/>
                <a:cs typeface="Poppins"/>
                <a:sym typeface="Poppins"/>
              </a:defRPr>
            </a:lvl2pPr>
            <a:lvl3pPr marL="0" marR="0" lvl="2" indent="0" algn="r" rtl="0">
              <a:spcBef>
                <a:spcPts val="0"/>
              </a:spcBef>
              <a:buNone/>
              <a:defRPr sz="667" b="0" i="0">
                <a:solidFill>
                  <a:schemeClr val="dk2"/>
                </a:solidFill>
                <a:latin typeface="Poppins"/>
                <a:ea typeface="Poppins"/>
                <a:cs typeface="Poppins"/>
                <a:sym typeface="Poppins"/>
              </a:defRPr>
            </a:lvl3pPr>
            <a:lvl4pPr marL="0" marR="0" lvl="3" indent="0" algn="r" rtl="0">
              <a:spcBef>
                <a:spcPts val="0"/>
              </a:spcBef>
              <a:buNone/>
              <a:defRPr sz="667" b="0" i="0">
                <a:solidFill>
                  <a:schemeClr val="dk2"/>
                </a:solidFill>
                <a:latin typeface="Poppins"/>
                <a:ea typeface="Poppins"/>
                <a:cs typeface="Poppins"/>
                <a:sym typeface="Poppins"/>
              </a:defRPr>
            </a:lvl4pPr>
            <a:lvl5pPr marL="0" marR="0" lvl="4" indent="0" algn="r" rtl="0">
              <a:spcBef>
                <a:spcPts val="0"/>
              </a:spcBef>
              <a:buNone/>
              <a:defRPr sz="667" b="0" i="0">
                <a:solidFill>
                  <a:schemeClr val="dk2"/>
                </a:solidFill>
                <a:latin typeface="Poppins"/>
                <a:ea typeface="Poppins"/>
                <a:cs typeface="Poppins"/>
                <a:sym typeface="Poppins"/>
              </a:defRPr>
            </a:lvl5pPr>
            <a:lvl6pPr marL="0" marR="0" lvl="5" indent="0" algn="r" rtl="0">
              <a:spcBef>
                <a:spcPts val="0"/>
              </a:spcBef>
              <a:buNone/>
              <a:defRPr sz="667" b="0" i="0">
                <a:solidFill>
                  <a:schemeClr val="dk2"/>
                </a:solidFill>
                <a:latin typeface="Poppins"/>
                <a:ea typeface="Poppins"/>
                <a:cs typeface="Poppins"/>
                <a:sym typeface="Poppins"/>
              </a:defRPr>
            </a:lvl6pPr>
            <a:lvl7pPr marL="0" marR="0" lvl="6" indent="0" algn="r" rtl="0">
              <a:spcBef>
                <a:spcPts val="0"/>
              </a:spcBef>
              <a:buNone/>
              <a:defRPr sz="667" b="0" i="0">
                <a:solidFill>
                  <a:schemeClr val="dk2"/>
                </a:solidFill>
                <a:latin typeface="Poppins"/>
                <a:ea typeface="Poppins"/>
                <a:cs typeface="Poppins"/>
                <a:sym typeface="Poppins"/>
              </a:defRPr>
            </a:lvl7pPr>
            <a:lvl8pPr marL="0" marR="0" lvl="7" indent="0" algn="r" rtl="0">
              <a:spcBef>
                <a:spcPts val="0"/>
              </a:spcBef>
              <a:buNone/>
              <a:defRPr sz="667" b="0" i="0">
                <a:solidFill>
                  <a:schemeClr val="dk2"/>
                </a:solidFill>
                <a:latin typeface="Poppins"/>
                <a:ea typeface="Poppins"/>
                <a:cs typeface="Poppins"/>
                <a:sym typeface="Poppins"/>
              </a:defRPr>
            </a:lvl8pPr>
            <a:lvl9pPr marL="0" marR="0" lvl="8" indent="0" algn="r" rtl="0">
              <a:spcBef>
                <a:spcPts val="0"/>
              </a:spcBef>
              <a:buNone/>
              <a:defRPr sz="667" b="0" i="0">
                <a:solidFill>
                  <a:schemeClr val="dk2"/>
                </a:solidFill>
                <a:latin typeface="Poppins"/>
                <a:ea typeface="Poppins"/>
                <a:cs typeface="Poppins"/>
                <a:sym typeface="Poppins"/>
              </a:defRPr>
            </a:lvl9pPr>
          </a:lstStyle>
          <a:p>
            <a:fld id="{00000000-1234-1234-1234-123412341234}" type="slidenum">
              <a:rPr lang="en-US" smtClean="0"/>
              <a:pPr/>
              <a:t>‹#›</a:t>
            </a:fld>
            <a:endParaRPr lang="en-US"/>
          </a:p>
        </p:txBody>
      </p:sp>
      <p:sp>
        <p:nvSpPr>
          <p:cNvPr id="247" name="Google Shape;247;p39"/>
          <p:cNvSpPr txBox="1">
            <a:spLocks noGrp="1"/>
          </p:cNvSpPr>
          <p:nvPr>
            <p:ph type="body" idx="13"/>
          </p:nvPr>
        </p:nvSpPr>
        <p:spPr>
          <a:xfrm>
            <a:off x="363288" y="3344497"/>
            <a:ext cx="3504000" cy="2203600"/>
          </a:xfrm>
          <a:prstGeom prst="rect">
            <a:avLst/>
          </a:prstGeom>
          <a:noFill/>
          <a:ln>
            <a:noFill/>
          </a:ln>
        </p:spPr>
        <p:txBody>
          <a:bodyPr spcFirstLastPara="1" wrap="square" lIns="68575" tIns="34275" rIns="68575" bIns="34275" anchor="t" anchorCtr="0">
            <a:noAutofit/>
          </a:bodyPr>
          <a:lstStyle>
            <a:lvl1pPr marL="609585" lvl="0" indent="-304792" algn="l">
              <a:lnSpc>
                <a:spcPct val="114000"/>
              </a:lnSpc>
              <a:spcBef>
                <a:spcPts val="1067"/>
              </a:spcBef>
              <a:spcAft>
                <a:spcPts val="0"/>
              </a:spcAft>
              <a:buClr>
                <a:schemeClr val="lt1"/>
              </a:buClr>
              <a:buSzPts val="1100"/>
              <a:buFont typeface="Arial"/>
              <a:buNone/>
              <a:defRPr sz="1467" b="0" i="0">
                <a:solidFill>
                  <a:schemeClr val="lt1"/>
                </a:solidFill>
                <a:latin typeface="Poppins"/>
                <a:ea typeface="Poppins"/>
                <a:cs typeface="Poppins"/>
                <a:sym typeface="Poppins"/>
              </a:defRPr>
            </a:lvl1pPr>
            <a:lvl2pPr marL="1219170" lvl="1" indent="-304792" algn="l">
              <a:lnSpc>
                <a:spcPct val="114000"/>
              </a:lnSpc>
              <a:spcBef>
                <a:spcPts val="533"/>
              </a:spcBef>
              <a:spcAft>
                <a:spcPts val="0"/>
              </a:spcAft>
              <a:buClr>
                <a:schemeClr val="lt1"/>
              </a:buClr>
              <a:buSzPts val="1100"/>
              <a:buNone/>
              <a:defRPr sz="1467">
                <a:solidFill>
                  <a:schemeClr val="lt1"/>
                </a:solidFill>
              </a:defRPr>
            </a:lvl2pPr>
            <a:lvl3pPr marL="1828754" lvl="2" indent="-304792" algn="l">
              <a:lnSpc>
                <a:spcPct val="114000"/>
              </a:lnSpc>
              <a:spcBef>
                <a:spcPts val="533"/>
              </a:spcBef>
              <a:spcAft>
                <a:spcPts val="0"/>
              </a:spcAft>
              <a:buClr>
                <a:schemeClr val="lt1"/>
              </a:buClr>
              <a:buSzPts val="1100"/>
              <a:buNone/>
              <a:defRPr sz="1467">
                <a:solidFill>
                  <a:schemeClr val="lt1"/>
                </a:solidFill>
              </a:defRPr>
            </a:lvl3pPr>
            <a:lvl4pPr marL="2438339" lvl="3" indent="-304792" algn="l">
              <a:lnSpc>
                <a:spcPct val="114000"/>
              </a:lnSpc>
              <a:spcBef>
                <a:spcPts val="533"/>
              </a:spcBef>
              <a:spcAft>
                <a:spcPts val="0"/>
              </a:spcAft>
              <a:buClr>
                <a:schemeClr val="lt1"/>
              </a:buClr>
              <a:buSzPts val="1100"/>
              <a:buNone/>
              <a:defRPr sz="1467">
                <a:solidFill>
                  <a:schemeClr val="lt1"/>
                </a:solidFill>
              </a:defRPr>
            </a:lvl4pPr>
            <a:lvl5pPr marL="3047924" lvl="4" indent="-304792" algn="l">
              <a:lnSpc>
                <a:spcPct val="114000"/>
              </a:lnSpc>
              <a:spcBef>
                <a:spcPts val="533"/>
              </a:spcBef>
              <a:spcAft>
                <a:spcPts val="0"/>
              </a:spcAft>
              <a:buClr>
                <a:schemeClr val="lt1"/>
              </a:buClr>
              <a:buSzPts val="1100"/>
              <a:buNone/>
              <a:defRPr sz="1467">
                <a:solidFill>
                  <a:schemeClr val="lt1"/>
                </a:solidFill>
              </a:defRPr>
            </a:lvl5pPr>
            <a:lvl6pPr marL="3657509" lvl="5" indent="-423323" algn="l">
              <a:lnSpc>
                <a:spcPct val="90000"/>
              </a:lnSpc>
              <a:spcBef>
                <a:spcPts val="533"/>
              </a:spcBef>
              <a:spcAft>
                <a:spcPts val="0"/>
              </a:spcAft>
              <a:buClr>
                <a:schemeClr val="lt1"/>
              </a:buClr>
              <a:buSzPts val="1400"/>
              <a:buChar char="•"/>
              <a:defRPr>
                <a:solidFill>
                  <a:schemeClr val="lt1"/>
                </a:solidFill>
              </a:defRPr>
            </a:lvl6pPr>
            <a:lvl7pPr marL="4267093" lvl="6" indent="-423323" algn="l">
              <a:lnSpc>
                <a:spcPct val="90000"/>
              </a:lnSpc>
              <a:spcBef>
                <a:spcPts val="533"/>
              </a:spcBef>
              <a:spcAft>
                <a:spcPts val="0"/>
              </a:spcAft>
              <a:buClr>
                <a:schemeClr val="lt1"/>
              </a:buClr>
              <a:buSzPts val="1400"/>
              <a:buChar char="•"/>
              <a:defRPr>
                <a:solidFill>
                  <a:schemeClr val="lt1"/>
                </a:solidFill>
              </a:defRPr>
            </a:lvl7pPr>
            <a:lvl8pPr marL="4876678" lvl="7" indent="-423323" algn="l">
              <a:lnSpc>
                <a:spcPct val="90000"/>
              </a:lnSpc>
              <a:spcBef>
                <a:spcPts val="533"/>
              </a:spcBef>
              <a:spcAft>
                <a:spcPts val="0"/>
              </a:spcAft>
              <a:buClr>
                <a:schemeClr val="lt1"/>
              </a:buClr>
              <a:buSzPts val="1400"/>
              <a:buChar char="•"/>
              <a:defRPr>
                <a:solidFill>
                  <a:schemeClr val="lt1"/>
                </a:solidFill>
              </a:defRPr>
            </a:lvl8pPr>
            <a:lvl9pPr marL="5486263" lvl="8" indent="-423323" algn="l">
              <a:lnSpc>
                <a:spcPct val="90000"/>
              </a:lnSpc>
              <a:spcBef>
                <a:spcPts val="533"/>
              </a:spcBef>
              <a:spcAft>
                <a:spcPts val="0"/>
              </a:spcAft>
              <a:buClr>
                <a:schemeClr val="lt1"/>
              </a:buClr>
              <a:buSzPts val="1400"/>
              <a:buChar char="•"/>
              <a:defRPr>
                <a:solidFill>
                  <a:schemeClr val="lt1"/>
                </a:solidFill>
              </a:defRPr>
            </a:lvl9pPr>
          </a:lstStyle>
          <a:p>
            <a:endParaRPr/>
          </a:p>
        </p:txBody>
      </p:sp>
      <p:sp>
        <p:nvSpPr>
          <p:cNvPr id="248" name="Google Shape;248;p39"/>
          <p:cNvSpPr/>
          <p:nvPr/>
        </p:nvSpPr>
        <p:spPr>
          <a:xfrm rot="-5400000">
            <a:off x="2158600" y="4586233"/>
            <a:ext cx="119200" cy="44364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Tree>
    <p:extLst>
      <p:ext uri="{BB962C8B-B14F-4D97-AF65-F5344CB8AC3E}">
        <p14:creationId xmlns:p14="http://schemas.microsoft.com/office/powerpoint/2010/main" val="214629955"/>
      </p:ext>
    </p:extLst>
  </p:cSld>
  <p:clrMapOvr>
    <a:masterClrMapping/>
  </p:clrMapOvr>
  <p:extLst>
    <p:ext uri="{DCECCB84-F9BA-43D5-87BE-67443E8EF086}">
      <p15:sldGuideLst xmlns:p15="http://schemas.microsoft.com/office/powerpoint/2012/main">
        <p15:guide id="1" pos="1944">
          <p15:clr>
            <a:srgbClr val="FBAE40"/>
          </p15:clr>
        </p15:guide>
        <p15:guide id="2" pos="2016">
          <p15:clr>
            <a:srgbClr val="FBAE40"/>
          </p15:clr>
        </p15:guide>
        <p15:guide id="3" pos="3744">
          <p15:clr>
            <a:srgbClr val="FBAE40"/>
          </p15:clr>
        </p15:guide>
        <p15:guide id="4" pos="381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preserve="1">
  <p:cSld name="Two Content">
    <p:spTree>
      <p:nvGrpSpPr>
        <p:cNvPr id="1" name="Shape 249"/>
        <p:cNvGrpSpPr/>
        <p:nvPr/>
      </p:nvGrpSpPr>
      <p:grpSpPr>
        <a:xfrm>
          <a:off x="0" y="0"/>
          <a:ext cx="0" cy="0"/>
          <a:chOff x="0" y="0"/>
          <a:chExt cx="0" cy="0"/>
        </a:xfrm>
      </p:grpSpPr>
      <p:sp>
        <p:nvSpPr>
          <p:cNvPr id="250" name="Google Shape;250;p40"/>
          <p:cNvSpPr txBox="1">
            <a:spLocks noGrp="1"/>
          </p:cNvSpPr>
          <p:nvPr>
            <p:ph type="title"/>
          </p:nvPr>
        </p:nvSpPr>
        <p:spPr>
          <a:xfrm>
            <a:off x="457199" y="650557"/>
            <a:ext cx="11308000" cy="909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Poppins SemiBold"/>
              <a:buNone/>
              <a:defRPr b="1" i="0">
                <a:latin typeface="Poppins SemiBold"/>
                <a:ea typeface="Poppins SemiBold"/>
                <a:cs typeface="Poppins SemiBold"/>
                <a:sym typeface="Poppins SemiBold"/>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
        <p:nvSpPr>
          <p:cNvPr id="251" name="Google Shape;251;p40"/>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rmAutofit/>
          </a:bodyPr>
          <a:lstStyle>
            <a:lvl1pPr marL="609585" lvl="0" indent="-482588" algn="l">
              <a:lnSpc>
                <a:spcPct val="114000"/>
              </a:lnSpc>
              <a:spcBef>
                <a:spcPts val="1067"/>
              </a:spcBef>
              <a:spcAft>
                <a:spcPts val="0"/>
              </a:spcAft>
              <a:buClr>
                <a:schemeClr val="accent1"/>
              </a:buClr>
              <a:buSzPts val="2100"/>
              <a:buChar char="•"/>
              <a:defRPr b="0" i="0">
                <a:latin typeface="Poppins Light"/>
                <a:ea typeface="Poppins Light"/>
                <a:cs typeface="Poppins Light"/>
                <a:sym typeface="Poppins Light"/>
              </a:defRPr>
            </a:lvl1pPr>
            <a:lvl2pPr marL="1219170" lvl="1" indent="-457189" algn="l">
              <a:lnSpc>
                <a:spcPct val="114000"/>
              </a:lnSpc>
              <a:spcBef>
                <a:spcPts val="533"/>
              </a:spcBef>
              <a:spcAft>
                <a:spcPts val="0"/>
              </a:spcAft>
              <a:buClr>
                <a:schemeClr val="accent1"/>
              </a:buClr>
              <a:buSzPts val="1800"/>
              <a:buChar char="•"/>
              <a:defRPr b="0" i="0">
                <a:latin typeface="Poppins Light"/>
                <a:ea typeface="Poppins Light"/>
                <a:cs typeface="Poppins Light"/>
                <a:sym typeface="Poppins Light"/>
              </a:defRPr>
            </a:lvl2pPr>
            <a:lvl3pPr marL="1828754" lvl="2" indent="-431789" algn="l">
              <a:lnSpc>
                <a:spcPct val="114000"/>
              </a:lnSpc>
              <a:spcBef>
                <a:spcPts val="533"/>
              </a:spcBef>
              <a:spcAft>
                <a:spcPts val="0"/>
              </a:spcAft>
              <a:buClr>
                <a:schemeClr val="accent1"/>
              </a:buClr>
              <a:buSzPts val="1500"/>
              <a:buChar char="•"/>
              <a:defRPr b="0" i="0">
                <a:latin typeface="Poppins Light"/>
                <a:ea typeface="Poppins Light"/>
                <a:cs typeface="Poppins Light"/>
                <a:sym typeface="Poppins Light"/>
              </a:defRPr>
            </a:lvl3pPr>
            <a:lvl4pPr marL="2438339" lvl="3" indent="-423323" algn="l">
              <a:lnSpc>
                <a:spcPct val="114000"/>
              </a:lnSpc>
              <a:spcBef>
                <a:spcPts val="533"/>
              </a:spcBef>
              <a:spcAft>
                <a:spcPts val="0"/>
              </a:spcAft>
              <a:buClr>
                <a:schemeClr val="accent1"/>
              </a:buClr>
              <a:buSzPts val="1400"/>
              <a:buChar char="•"/>
              <a:defRPr b="0" i="0">
                <a:latin typeface="Poppins Light"/>
                <a:ea typeface="Poppins Light"/>
                <a:cs typeface="Poppins Light"/>
                <a:sym typeface="Poppins Light"/>
              </a:defRPr>
            </a:lvl4pPr>
            <a:lvl5pPr marL="3047924" lvl="4" indent="-423323" algn="l">
              <a:lnSpc>
                <a:spcPct val="114000"/>
              </a:lnSpc>
              <a:spcBef>
                <a:spcPts val="533"/>
              </a:spcBef>
              <a:spcAft>
                <a:spcPts val="0"/>
              </a:spcAft>
              <a:buClr>
                <a:schemeClr val="accent1"/>
              </a:buClr>
              <a:buSzPts val="1400"/>
              <a:buChar char="•"/>
              <a:defRPr b="0" i="0">
                <a:latin typeface="Poppins Light"/>
                <a:ea typeface="Poppins Light"/>
                <a:cs typeface="Poppins Light"/>
                <a:sym typeface="Poppins Light"/>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252" name="Google Shape;252;p40"/>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rmAutofit/>
          </a:bodyPr>
          <a:lstStyle>
            <a:lvl1pPr marL="609585" lvl="0" indent="-482588" algn="l">
              <a:lnSpc>
                <a:spcPct val="114000"/>
              </a:lnSpc>
              <a:spcBef>
                <a:spcPts val="1067"/>
              </a:spcBef>
              <a:spcAft>
                <a:spcPts val="0"/>
              </a:spcAft>
              <a:buClr>
                <a:schemeClr val="accent1"/>
              </a:buClr>
              <a:buSzPts val="2100"/>
              <a:buChar char="•"/>
              <a:defRPr b="0" i="0">
                <a:latin typeface="Poppins Light"/>
                <a:ea typeface="Poppins Light"/>
                <a:cs typeface="Poppins Light"/>
                <a:sym typeface="Poppins Light"/>
              </a:defRPr>
            </a:lvl1pPr>
            <a:lvl2pPr marL="1219170" lvl="1" indent="-457189" algn="l">
              <a:lnSpc>
                <a:spcPct val="114000"/>
              </a:lnSpc>
              <a:spcBef>
                <a:spcPts val="533"/>
              </a:spcBef>
              <a:spcAft>
                <a:spcPts val="0"/>
              </a:spcAft>
              <a:buClr>
                <a:schemeClr val="accent1"/>
              </a:buClr>
              <a:buSzPts val="1800"/>
              <a:buChar char="•"/>
              <a:defRPr b="0" i="0">
                <a:latin typeface="Poppins Light"/>
                <a:ea typeface="Poppins Light"/>
                <a:cs typeface="Poppins Light"/>
                <a:sym typeface="Poppins Light"/>
              </a:defRPr>
            </a:lvl2pPr>
            <a:lvl3pPr marL="1828754" lvl="2" indent="-431789" algn="l">
              <a:lnSpc>
                <a:spcPct val="114000"/>
              </a:lnSpc>
              <a:spcBef>
                <a:spcPts val="533"/>
              </a:spcBef>
              <a:spcAft>
                <a:spcPts val="0"/>
              </a:spcAft>
              <a:buClr>
                <a:schemeClr val="accent1"/>
              </a:buClr>
              <a:buSzPts val="1500"/>
              <a:buChar char="•"/>
              <a:defRPr b="0" i="0">
                <a:latin typeface="Poppins Light"/>
                <a:ea typeface="Poppins Light"/>
                <a:cs typeface="Poppins Light"/>
                <a:sym typeface="Poppins Light"/>
              </a:defRPr>
            </a:lvl3pPr>
            <a:lvl4pPr marL="2438339" lvl="3" indent="-423323" algn="l">
              <a:lnSpc>
                <a:spcPct val="114000"/>
              </a:lnSpc>
              <a:spcBef>
                <a:spcPts val="533"/>
              </a:spcBef>
              <a:spcAft>
                <a:spcPts val="0"/>
              </a:spcAft>
              <a:buClr>
                <a:schemeClr val="accent1"/>
              </a:buClr>
              <a:buSzPts val="1400"/>
              <a:buChar char="•"/>
              <a:defRPr b="0" i="0">
                <a:latin typeface="Poppins Light"/>
                <a:ea typeface="Poppins Light"/>
                <a:cs typeface="Poppins Light"/>
                <a:sym typeface="Poppins Light"/>
              </a:defRPr>
            </a:lvl4pPr>
            <a:lvl5pPr marL="3047924" lvl="4" indent="-423323" algn="l">
              <a:lnSpc>
                <a:spcPct val="114000"/>
              </a:lnSpc>
              <a:spcBef>
                <a:spcPts val="533"/>
              </a:spcBef>
              <a:spcAft>
                <a:spcPts val="0"/>
              </a:spcAft>
              <a:buClr>
                <a:schemeClr val="accent1"/>
              </a:buClr>
              <a:buSzPts val="1400"/>
              <a:buChar char="•"/>
              <a:defRPr b="0" i="0">
                <a:latin typeface="Poppins Light"/>
                <a:ea typeface="Poppins Light"/>
                <a:cs typeface="Poppins Light"/>
                <a:sym typeface="Poppins Light"/>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9849127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preserve="1">
  <p:cSld name="1_Title Only">
    <p:spTree>
      <p:nvGrpSpPr>
        <p:cNvPr id="1" name="Shape 253"/>
        <p:cNvGrpSpPr/>
        <p:nvPr/>
      </p:nvGrpSpPr>
      <p:grpSpPr>
        <a:xfrm>
          <a:off x="0" y="0"/>
          <a:ext cx="0" cy="0"/>
          <a:chOff x="0" y="0"/>
          <a:chExt cx="0" cy="0"/>
        </a:xfrm>
      </p:grpSpPr>
      <p:sp>
        <p:nvSpPr>
          <p:cNvPr id="254" name="Google Shape;254;p41"/>
          <p:cNvSpPr txBox="1">
            <a:spLocks noGrp="1"/>
          </p:cNvSpPr>
          <p:nvPr>
            <p:ph type="title"/>
          </p:nvPr>
        </p:nvSpPr>
        <p:spPr>
          <a:xfrm>
            <a:off x="589281" y="650240"/>
            <a:ext cx="10993200" cy="11380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Poppins SemiBold"/>
              <a:buNone/>
              <a:defRPr b="1" i="0">
                <a:latin typeface="Poppins SemiBold"/>
                <a:ea typeface="Poppins SemiBold"/>
                <a:cs typeface="Poppins SemiBold"/>
                <a:sym typeface="Poppins SemiBold"/>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Tree>
    <p:extLst>
      <p:ext uri="{BB962C8B-B14F-4D97-AF65-F5344CB8AC3E}">
        <p14:creationId xmlns:p14="http://schemas.microsoft.com/office/powerpoint/2010/main" val="564096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itratech_Divider" preserve="1">
  <p:cSld name="Mitratech_Divider">
    <p:bg>
      <p:bgPr>
        <a:gradFill>
          <a:gsLst>
            <a:gs pos="0">
              <a:srgbClr val="020B31"/>
            </a:gs>
            <a:gs pos="100000">
              <a:srgbClr val="001848"/>
            </a:gs>
          </a:gsLst>
          <a:lin ang="5400012" scaled="0"/>
        </a:gradFill>
        <a:effectLst/>
      </p:bgPr>
    </p:bg>
    <p:spTree>
      <p:nvGrpSpPr>
        <p:cNvPr id="1" name="Shape 36"/>
        <p:cNvGrpSpPr/>
        <p:nvPr/>
      </p:nvGrpSpPr>
      <p:grpSpPr>
        <a:xfrm>
          <a:off x="0" y="0"/>
          <a:ext cx="0" cy="0"/>
          <a:chOff x="0" y="0"/>
          <a:chExt cx="0" cy="0"/>
        </a:xfrm>
      </p:grpSpPr>
      <p:sp>
        <p:nvSpPr>
          <p:cNvPr id="37" name="Google Shape;37;p6"/>
          <p:cNvSpPr/>
          <p:nvPr/>
        </p:nvSpPr>
        <p:spPr>
          <a:xfrm>
            <a:off x="423333" y="6336254"/>
            <a:ext cx="11364800" cy="322913"/>
          </a:xfrm>
          <a:prstGeom prst="rect">
            <a:avLst/>
          </a:prstGeom>
          <a:solidFill>
            <a:srgbClr val="01184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
        <p:nvSpPr>
          <p:cNvPr id="38" name="Google Shape;38;p6"/>
          <p:cNvSpPr txBox="1">
            <a:spLocks noGrp="1"/>
          </p:cNvSpPr>
          <p:nvPr>
            <p:ph type="ctrTitle"/>
          </p:nvPr>
        </p:nvSpPr>
        <p:spPr>
          <a:xfrm>
            <a:off x="764628" y="2210288"/>
            <a:ext cx="5495200" cy="1786400"/>
          </a:xfrm>
          <a:prstGeom prst="rect">
            <a:avLst/>
          </a:prstGeom>
          <a:noFill/>
          <a:ln>
            <a:noFill/>
          </a:ln>
        </p:spPr>
        <p:txBody>
          <a:bodyPr spcFirstLastPara="1" wrap="square" lIns="51425" tIns="25700" rIns="51425" bIns="25700" anchor="t" anchorCtr="0">
            <a:normAutofit/>
          </a:bodyPr>
          <a:lstStyle>
            <a:lvl1pPr lvl="0" algn="l">
              <a:lnSpc>
                <a:spcPct val="100000"/>
              </a:lnSpc>
              <a:spcBef>
                <a:spcPts val="0"/>
              </a:spcBef>
              <a:spcAft>
                <a:spcPts val="0"/>
              </a:spcAft>
              <a:buClr>
                <a:schemeClr val="lt1"/>
              </a:buClr>
              <a:buSzPts val="2700"/>
              <a:buFont typeface="Arial"/>
              <a:buNone/>
              <a:defRPr sz="4800" b="1" i="0">
                <a:solidFill>
                  <a:schemeClr val="lt1"/>
                </a:solidFill>
                <a:latin typeface="Poppins"/>
                <a:ea typeface="Poppins"/>
                <a:cs typeface="Poppins"/>
                <a:sym typeface="Poppins"/>
              </a:defRPr>
            </a:lvl1pPr>
            <a:lvl2pPr lvl="1" algn="l">
              <a:lnSpc>
                <a:spcPct val="100000"/>
              </a:lnSpc>
              <a:spcBef>
                <a:spcPts val="0"/>
              </a:spcBef>
              <a:spcAft>
                <a:spcPts val="0"/>
              </a:spcAft>
              <a:buClr>
                <a:schemeClr val="lt1"/>
              </a:buClr>
              <a:buSzPts val="800"/>
              <a:buNone/>
              <a:defRPr>
                <a:solidFill>
                  <a:schemeClr val="lt1"/>
                </a:solidFill>
              </a:defRPr>
            </a:lvl2pPr>
            <a:lvl3pPr lvl="2" algn="l">
              <a:lnSpc>
                <a:spcPct val="100000"/>
              </a:lnSpc>
              <a:spcBef>
                <a:spcPts val="0"/>
              </a:spcBef>
              <a:spcAft>
                <a:spcPts val="0"/>
              </a:spcAft>
              <a:buClr>
                <a:schemeClr val="lt1"/>
              </a:buClr>
              <a:buSzPts val="800"/>
              <a:buNone/>
              <a:defRPr>
                <a:solidFill>
                  <a:schemeClr val="lt1"/>
                </a:solidFill>
              </a:defRPr>
            </a:lvl3pPr>
            <a:lvl4pPr lvl="3" algn="l">
              <a:lnSpc>
                <a:spcPct val="100000"/>
              </a:lnSpc>
              <a:spcBef>
                <a:spcPts val="0"/>
              </a:spcBef>
              <a:spcAft>
                <a:spcPts val="0"/>
              </a:spcAft>
              <a:buClr>
                <a:schemeClr val="lt1"/>
              </a:buClr>
              <a:buSzPts val="800"/>
              <a:buNone/>
              <a:defRPr>
                <a:solidFill>
                  <a:schemeClr val="lt1"/>
                </a:solidFill>
              </a:defRPr>
            </a:lvl4pPr>
            <a:lvl5pPr lvl="4" algn="l">
              <a:lnSpc>
                <a:spcPct val="100000"/>
              </a:lnSpc>
              <a:spcBef>
                <a:spcPts val="0"/>
              </a:spcBef>
              <a:spcAft>
                <a:spcPts val="0"/>
              </a:spcAft>
              <a:buClr>
                <a:schemeClr val="lt1"/>
              </a:buClr>
              <a:buSzPts val="800"/>
              <a:buNone/>
              <a:defRPr>
                <a:solidFill>
                  <a:schemeClr val="lt1"/>
                </a:solidFill>
              </a:defRPr>
            </a:lvl5pPr>
            <a:lvl6pPr lvl="5" algn="l">
              <a:lnSpc>
                <a:spcPct val="100000"/>
              </a:lnSpc>
              <a:spcBef>
                <a:spcPts val="0"/>
              </a:spcBef>
              <a:spcAft>
                <a:spcPts val="0"/>
              </a:spcAft>
              <a:buClr>
                <a:schemeClr val="lt1"/>
              </a:buClr>
              <a:buSzPts val="800"/>
              <a:buNone/>
              <a:defRPr>
                <a:solidFill>
                  <a:schemeClr val="lt1"/>
                </a:solidFill>
              </a:defRPr>
            </a:lvl6pPr>
            <a:lvl7pPr lvl="6" algn="l">
              <a:lnSpc>
                <a:spcPct val="100000"/>
              </a:lnSpc>
              <a:spcBef>
                <a:spcPts val="0"/>
              </a:spcBef>
              <a:spcAft>
                <a:spcPts val="0"/>
              </a:spcAft>
              <a:buClr>
                <a:schemeClr val="lt1"/>
              </a:buClr>
              <a:buSzPts val="800"/>
              <a:buNone/>
              <a:defRPr>
                <a:solidFill>
                  <a:schemeClr val="lt1"/>
                </a:solidFill>
              </a:defRPr>
            </a:lvl7pPr>
            <a:lvl8pPr lvl="7" algn="l">
              <a:lnSpc>
                <a:spcPct val="100000"/>
              </a:lnSpc>
              <a:spcBef>
                <a:spcPts val="0"/>
              </a:spcBef>
              <a:spcAft>
                <a:spcPts val="0"/>
              </a:spcAft>
              <a:buClr>
                <a:schemeClr val="lt1"/>
              </a:buClr>
              <a:buSzPts val="800"/>
              <a:buNone/>
              <a:defRPr>
                <a:solidFill>
                  <a:schemeClr val="lt1"/>
                </a:solidFill>
              </a:defRPr>
            </a:lvl8pPr>
            <a:lvl9pPr lvl="8" algn="l">
              <a:lnSpc>
                <a:spcPct val="100000"/>
              </a:lnSpc>
              <a:spcBef>
                <a:spcPts val="0"/>
              </a:spcBef>
              <a:spcAft>
                <a:spcPts val="0"/>
              </a:spcAft>
              <a:buClr>
                <a:schemeClr val="lt1"/>
              </a:buClr>
              <a:buSzPts val="800"/>
              <a:buNone/>
              <a:defRPr>
                <a:solidFill>
                  <a:schemeClr val="lt1"/>
                </a:solidFill>
              </a:defRPr>
            </a:lvl9pPr>
          </a:lstStyle>
          <a:p>
            <a:endParaRPr/>
          </a:p>
        </p:txBody>
      </p:sp>
      <p:sp>
        <p:nvSpPr>
          <p:cNvPr id="39" name="Google Shape;39;p6"/>
          <p:cNvSpPr txBox="1">
            <a:spLocks noGrp="1"/>
          </p:cNvSpPr>
          <p:nvPr>
            <p:ph type="subTitle" idx="1"/>
          </p:nvPr>
        </p:nvSpPr>
        <p:spPr>
          <a:xfrm>
            <a:off x="764628" y="4247944"/>
            <a:ext cx="5495200" cy="1482000"/>
          </a:xfrm>
          <a:prstGeom prst="rect">
            <a:avLst/>
          </a:prstGeom>
          <a:noFill/>
          <a:ln>
            <a:noFill/>
          </a:ln>
        </p:spPr>
        <p:txBody>
          <a:bodyPr spcFirstLastPara="1" wrap="square" lIns="51425" tIns="25700" rIns="51425" bIns="25700" anchor="t" anchorCtr="0">
            <a:normAutofit/>
          </a:bodyPr>
          <a:lstStyle>
            <a:lvl1pPr lvl="0" algn="l">
              <a:lnSpc>
                <a:spcPct val="115000"/>
              </a:lnSpc>
              <a:spcBef>
                <a:spcPts val="1067"/>
              </a:spcBef>
              <a:spcAft>
                <a:spcPts val="0"/>
              </a:spcAft>
              <a:buClr>
                <a:schemeClr val="lt1"/>
              </a:buClr>
              <a:buSzPts val="1100"/>
              <a:buNone/>
              <a:defRPr sz="2000" b="0" i="0">
                <a:solidFill>
                  <a:schemeClr val="lt1"/>
                </a:solidFill>
                <a:latin typeface="Poppins"/>
                <a:ea typeface="Poppins"/>
                <a:cs typeface="Poppins"/>
                <a:sym typeface="Poppins"/>
              </a:defRPr>
            </a:lvl1pPr>
            <a:lvl2pPr lvl="1" algn="ctr">
              <a:lnSpc>
                <a:spcPct val="115000"/>
              </a:lnSpc>
              <a:spcBef>
                <a:spcPts val="533"/>
              </a:spcBef>
              <a:spcAft>
                <a:spcPts val="0"/>
              </a:spcAft>
              <a:buClr>
                <a:schemeClr val="lt1"/>
              </a:buClr>
              <a:buSzPts val="1100"/>
              <a:buNone/>
              <a:defRPr sz="2000">
                <a:solidFill>
                  <a:schemeClr val="lt1"/>
                </a:solidFill>
              </a:defRPr>
            </a:lvl2pPr>
            <a:lvl3pPr lvl="2" algn="ctr">
              <a:lnSpc>
                <a:spcPct val="115000"/>
              </a:lnSpc>
              <a:spcBef>
                <a:spcPts val="533"/>
              </a:spcBef>
              <a:spcAft>
                <a:spcPts val="0"/>
              </a:spcAft>
              <a:buClr>
                <a:schemeClr val="lt1"/>
              </a:buClr>
              <a:buSzPts val="1100"/>
              <a:buNone/>
              <a:defRPr sz="1867">
                <a:solidFill>
                  <a:schemeClr val="lt1"/>
                </a:solidFill>
              </a:defRPr>
            </a:lvl3pPr>
            <a:lvl4pPr lvl="3" algn="ctr">
              <a:lnSpc>
                <a:spcPct val="115000"/>
              </a:lnSpc>
              <a:spcBef>
                <a:spcPts val="533"/>
              </a:spcBef>
              <a:spcAft>
                <a:spcPts val="0"/>
              </a:spcAft>
              <a:buClr>
                <a:schemeClr val="lt1"/>
              </a:buClr>
              <a:buSzPts val="900"/>
              <a:buNone/>
              <a:defRPr sz="1600">
                <a:solidFill>
                  <a:schemeClr val="lt1"/>
                </a:solidFill>
              </a:defRPr>
            </a:lvl4pPr>
            <a:lvl5pPr lvl="4" algn="ctr">
              <a:lnSpc>
                <a:spcPct val="115000"/>
              </a:lnSpc>
              <a:spcBef>
                <a:spcPts val="533"/>
              </a:spcBef>
              <a:spcAft>
                <a:spcPts val="0"/>
              </a:spcAft>
              <a:buClr>
                <a:schemeClr val="lt1"/>
              </a:buClr>
              <a:buSzPts val="900"/>
              <a:buNone/>
              <a:defRPr sz="1600">
                <a:solidFill>
                  <a:schemeClr val="lt1"/>
                </a:solidFill>
              </a:defRPr>
            </a:lvl5pPr>
            <a:lvl6pPr lvl="5" algn="ctr">
              <a:lnSpc>
                <a:spcPct val="115000"/>
              </a:lnSpc>
              <a:spcBef>
                <a:spcPts val="533"/>
              </a:spcBef>
              <a:spcAft>
                <a:spcPts val="0"/>
              </a:spcAft>
              <a:buClr>
                <a:schemeClr val="lt1"/>
              </a:buClr>
              <a:buSzPts val="900"/>
              <a:buNone/>
              <a:defRPr sz="1600">
                <a:solidFill>
                  <a:schemeClr val="lt1"/>
                </a:solidFill>
              </a:defRPr>
            </a:lvl6pPr>
            <a:lvl7pPr lvl="6" algn="ctr">
              <a:lnSpc>
                <a:spcPct val="115000"/>
              </a:lnSpc>
              <a:spcBef>
                <a:spcPts val="533"/>
              </a:spcBef>
              <a:spcAft>
                <a:spcPts val="0"/>
              </a:spcAft>
              <a:buClr>
                <a:schemeClr val="lt1"/>
              </a:buClr>
              <a:buSzPts val="900"/>
              <a:buNone/>
              <a:defRPr sz="1600">
                <a:solidFill>
                  <a:schemeClr val="lt1"/>
                </a:solidFill>
              </a:defRPr>
            </a:lvl7pPr>
            <a:lvl8pPr lvl="7" algn="ctr">
              <a:lnSpc>
                <a:spcPct val="115000"/>
              </a:lnSpc>
              <a:spcBef>
                <a:spcPts val="533"/>
              </a:spcBef>
              <a:spcAft>
                <a:spcPts val="0"/>
              </a:spcAft>
              <a:buClr>
                <a:schemeClr val="lt1"/>
              </a:buClr>
              <a:buSzPts val="900"/>
              <a:buNone/>
              <a:defRPr sz="1600">
                <a:solidFill>
                  <a:schemeClr val="lt1"/>
                </a:solidFill>
              </a:defRPr>
            </a:lvl8pPr>
            <a:lvl9pPr lvl="8" algn="ctr">
              <a:lnSpc>
                <a:spcPct val="115000"/>
              </a:lnSpc>
              <a:spcBef>
                <a:spcPts val="533"/>
              </a:spcBef>
              <a:spcAft>
                <a:spcPts val="0"/>
              </a:spcAft>
              <a:buClr>
                <a:schemeClr val="lt1"/>
              </a:buClr>
              <a:buSzPts val="900"/>
              <a:buNone/>
              <a:defRPr sz="1600">
                <a:solidFill>
                  <a:schemeClr val="lt1"/>
                </a:solidFill>
              </a:defRPr>
            </a:lvl9pPr>
          </a:lstStyle>
          <a:p>
            <a:endParaRPr/>
          </a:p>
        </p:txBody>
      </p:sp>
      <p:pic>
        <p:nvPicPr>
          <p:cNvPr id="40" name="Google Shape;40;p6" title="mtlogowhite.png"/>
          <p:cNvPicPr preferRelativeResize="0"/>
          <p:nvPr/>
        </p:nvPicPr>
        <p:blipFill>
          <a:blip r:embed="rId2">
            <a:alphaModFix/>
          </a:blip>
          <a:stretch>
            <a:fillRect/>
          </a:stretch>
        </p:blipFill>
        <p:spPr>
          <a:xfrm>
            <a:off x="1029061" y="1067701"/>
            <a:ext cx="1606800" cy="195367"/>
          </a:xfrm>
          <a:prstGeom prst="rect">
            <a:avLst/>
          </a:prstGeom>
          <a:noFill/>
          <a:ln>
            <a:noFill/>
          </a:ln>
        </p:spPr>
      </p:pic>
      <p:pic>
        <p:nvPicPr>
          <p:cNvPr id="41" name="Google Shape;41;p6" title="blueaccents.png"/>
          <p:cNvPicPr preferRelativeResize="0"/>
          <p:nvPr/>
        </p:nvPicPr>
        <p:blipFill>
          <a:blip r:embed="rId3">
            <a:alphaModFix/>
          </a:blip>
          <a:stretch>
            <a:fillRect/>
          </a:stretch>
        </p:blipFill>
        <p:spPr>
          <a:xfrm>
            <a:off x="9672661" y="0"/>
            <a:ext cx="3034035" cy="4150736"/>
          </a:xfrm>
          <a:prstGeom prst="rect">
            <a:avLst/>
          </a:prstGeom>
          <a:noFill/>
          <a:ln>
            <a:noFill/>
          </a:ln>
        </p:spPr>
      </p:pic>
      <p:pic>
        <p:nvPicPr>
          <p:cNvPr id="42" name="Google Shape;42;p6" title="blueaccents.png"/>
          <p:cNvPicPr preferRelativeResize="0"/>
          <p:nvPr/>
        </p:nvPicPr>
        <p:blipFill>
          <a:blip r:embed="rId3">
            <a:alphaModFix/>
          </a:blip>
          <a:stretch>
            <a:fillRect/>
          </a:stretch>
        </p:blipFill>
        <p:spPr>
          <a:xfrm rot="10800000">
            <a:off x="5800728" y="2589800"/>
            <a:ext cx="3034035" cy="4150736"/>
          </a:xfrm>
          <a:prstGeom prst="rect">
            <a:avLst/>
          </a:prstGeom>
          <a:noFill/>
          <a:ln>
            <a:noFill/>
          </a:ln>
        </p:spPr>
      </p:pic>
      <p:sp>
        <p:nvSpPr>
          <p:cNvPr id="43" name="Google Shape;43;p6"/>
          <p:cNvSpPr/>
          <p:nvPr/>
        </p:nvSpPr>
        <p:spPr>
          <a:xfrm>
            <a:off x="6952467" y="1367833"/>
            <a:ext cx="4266000" cy="4266000"/>
          </a:xfrm>
          <a:prstGeom prst="roundRect">
            <a:avLst>
              <a:gd name="adj" fmla="val 8835"/>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
        <p:nvSpPr>
          <p:cNvPr id="44" name="Google Shape;44;p6"/>
          <p:cNvSpPr/>
          <p:nvPr/>
        </p:nvSpPr>
        <p:spPr>
          <a:xfrm rot="-5400000">
            <a:off x="6029267" y="681167"/>
            <a:ext cx="156000" cy="122616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
        <p:nvSpPr>
          <p:cNvPr id="2" name="Rectangle 1">
            <a:extLst>
              <a:ext uri="{FF2B5EF4-FFF2-40B4-BE49-F238E27FC236}">
                <a16:creationId xmlns:a16="http://schemas.microsoft.com/office/drawing/2014/main" id="{F3E61F5D-BF5F-D52A-A976-EC326EBC9586}"/>
              </a:ext>
            </a:extLst>
          </p:cNvPr>
          <p:cNvSpPr>
            <a:spLocks noChangeArrowheads="1"/>
          </p:cNvSpPr>
          <p:nvPr userDrawn="1"/>
        </p:nvSpPr>
        <p:spPr bwMode="auto">
          <a:xfrm>
            <a:off x="628886" y="6279176"/>
            <a:ext cx="1848583"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bg1"/>
                </a:solidFill>
                <a:effectLst/>
                <a:latin typeface="Poppins" pitchFamily="2" charset="77"/>
                <a:cs typeface="Poppins" pitchFamily="2" charset="77"/>
              </a:rPr>
              <a:t>© 2026 Mitratech. All Rights Reserved.</a:t>
            </a:r>
          </a:p>
        </p:txBody>
      </p:sp>
    </p:spTree>
    <p:extLst>
      <p:ext uri="{BB962C8B-B14F-4D97-AF65-F5344CB8AC3E}">
        <p14:creationId xmlns:p14="http://schemas.microsoft.com/office/powerpoint/2010/main" val="34528151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with Caption" type="objTx" preserve="1">
  <p:cSld name="Content with Caption">
    <p:spTree>
      <p:nvGrpSpPr>
        <p:cNvPr id="1" name="Shape 255"/>
        <p:cNvGrpSpPr/>
        <p:nvPr/>
      </p:nvGrpSpPr>
      <p:grpSpPr>
        <a:xfrm>
          <a:off x="0" y="0"/>
          <a:ext cx="0" cy="0"/>
          <a:chOff x="0" y="0"/>
          <a:chExt cx="0" cy="0"/>
        </a:xfrm>
      </p:grpSpPr>
      <p:sp>
        <p:nvSpPr>
          <p:cNvPr id="256" name="Google Shape;256;p42"/>
          <p:cNvSpPr txBox="1">
            <a:spLocks noGrp="1"/>
          </p:cNvSpPr>
          <p:nvPr>
            <p:ph type="title"/>
          </p:nvPr>
        </p:nvSpPr>
        <p:spPr>
          <a:xfrm>
            <a:off x="839788" y="457200"/>
            <a:ext cx="3932400" cy="1600400"/>
          </a:xfrm>
          <a:prstGeom prst="rect">
            <a:avLst/>
          </a:prstGeom>
          <a:noFill/>
          <a:ln>
            <a:noFill/>
          </a:ln>
        </p:spPr>
        <p:txBody>
          <a:bodyPr spcFirstLastPara="1" wrap="square" lIns="68575" tIns="34275" rIns="68575" bIns="34275" anchor="b" anchorCtr="0">
            <a:normAutofit/>
          </a:bodyPr>
          <a:lstStyle>
            <a:lvl1pPr lvl="0" algn="l">
              <a:lnSpc>
                <a:spcPct val="125000"/>
              </a:lnSpc>
              <a:spcBef>
                <a:spcPts val="0"/>
              </a:spcBef>
              <a:spcAft>
                <a:spcPts val="0"/>
              </a:spcAft>
              <a:buClr>
                <a:schemeClr val="dk1"/>
              </a:buClr>
              <a:buSzPts val="2400"/>
              <a:buFont typeface="Poppins SemiBold"/>
              <a:buNone/>
              <a:defRPr sz="3200" b="1" i="0">
                <a:latin typeface="Poppins SemiBold"/>
                <a:ea typeface="Poppins SemiBold"/>
                <a:cs typeface="Poppins SemiBold"/>
                <a:sym typeface="Poppins SemiBold"/>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
        <p:nvSpPr>
          <p:cNvPr id="257" name="Google Shape;257;p42"/>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normAutofit/>
          </a:bodyPr>
          <a:lstStyle>
            <a:lvl1pPr marL="609585" lvl="0" indent="-507987" algn="l">
              <a:lnSpc>
                <a:spcPct val="125000"/>
              </a:lnSpc>
              <a:spcBef>
                <a:spcPts val="1067"/>
              </a:spcBef>
              <a:spcAft>
                <a:spcPts val="0"/>
              </a:spcAft>
              <a:buClr>
                <a:schemeClr val="accent1"/>
              </a:buClr>
              <a:buSzPts val="2400"/>
              <a:buChar char="•"/>
              <a:defRPr sz="3200" b="0" i="0">
                <a:latin typeface="Poppins"/>
                <a:ea typeface="Poppins"/>
                <a:cs typeface="Poppins"/>
                <a:sym typeface="Poppins"/>
              </a:defRPr>
            </a:lvl1pPr>
            <a:lvl2pPr marL="1219170" lvl="1" indent="-482588" algn="l">
              <a:lnSpc>
                <a:spcPct val="125000"/>
              </a:lnSpc>
              <a:spcBef>
                <a:spcPts val="533"/>
              </a:spcBef>
              <a:spcAft>
                <a:spcPts val="0"/>
              </a:spcAft>
              <a:buClr>
                <a:schemeClr val="accent1"/>
              </a:buClr>
              <a:buSzPts val="2100"/>
              <a:buChar char="•"/>
              <a:defRPr sz="2800" b="0" i="0">
                <a:latin typeface="Poppins"/>
                <a:ea typeface="Poppins"/>
                <a:cs typeface="Poppins"/>
                <a:sym typeface="Poppins"/>
              </a:defRPr>
            </a:lvl2pPr>
            <a:lvl3pPr marL="1828754" lvl="2" indent="-457189" algn="l">
              <a:lnSpc>
                <a:spcPct val="125000"/>
              </a:lnSpc>
              <a:spcBef>
                <a:spcPts val="533"/>
              </a:spcBef>
              <a:spcAft>
                <a:spcPts val="0"/>
              </a:spcAft>
              <a:buClr>
                <a:schemeClr val="accent1"/>
              </a:buClr>
              <a:buSzPts val="1800"/>
              <a:buChar char="•"/>
              <a:defRPr sz="2400" b="0" i="0">
                <a:latin typeface="Poppins"/>
                <a:ea typeface="Poppins"/>
                <a:cs typeface="Poppins"/>
                <a:sym typeface="Poppins"/>
              </a:defRPr>
            </a:lvl3pPr>
            <a:lvl4pPr marL="2438339" lvl="3" indent="-431789" algn="l">
              <a:lnSpc>
                <a:spcPct val="125000"/>
              </a:lnSpc>
              <a:spcBef>
                <a:spcPts val="533"/>
              </a:spcBef>
              <a:spcAft>
                <a:spcPts val="0"/>
              </a:spcAft>
              <a:buClr>
                <a:schemeClr val="accent1"/>
              </a:buClr>
              <a:buSzPts val="1500"/>
              <a:buChar char="•"/>
              <a:defRPr sz="2000" b="0" i="0">
                <a:latin typeface="Poppins"/>
                <a:ea typeface="Poppins"/>
                <a:cs typeface="Poppins"/>
                <a:sym typeface="Poppins"/>
              </a:defRPr>
            </a:lvl4pPr>
            <a:lvl5pPr marL="3047924" lvl="4" indent="-431789" algn="l">
              <a:lnSpc>
                <a:spcPct val="125000"/>
              </a:lnSpc>
              <a:spcBef>
                <a:spcPts val="533"/>
              </a:spcBef>
              <a:spcAft>
                <a:spcPts val="0"/>
              </a:spcAft>
              <a:buClr>
                <a:schemeClr val="accent1"/>
              </a:buClr>
              <a:buSzPts val="1500"/>
              <a:buChar char="•"/>
              <a:defRPr sz="2000" b="0" i="0">
                <a:latin typeface="Poppins"/>
                <a:ea typeface="Poppins"/>
                <a:cs typeface="Poppins"/>
                <a:sym typeface="Poppins"/>
              </a:defRPr>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258" name="Google Shape;258;p42"/>
          <p:cNvSpPr txBox="1">
            <a:spLocks noGrp="1"/>
          </p:cNvSpPr>
          <p:nvPr>
            <p:ph type="body" idx="2"/>
          </p:nvPr>
        </p:nvSpPr>
        <p:spPr>
          <a:xfrm>
            <a:off x="839788" y="2316480"/>
            <a:ext cx="3932400" cy="3552400"/>
          </a:xfrm>
          <a:prstGeom prst="rect">
            <a:avLst/>
          </a:prstGeom>
          <a:noFill/>
          <a:ln>
            <a:noFill/>
          </a:ln>
        </p:spPr>
        <p:txBody>
          <a:bodyPr spcFirstLastPara="1" wrap="square" lIns="68575" tIns="34275" rIns="68575" bIns="34275" anchor="t" anchorCtr="0">
            <a:normAutofit/>
          </a:bodyPr>
          <a:lstStyle>
            <a:lvl1pPr marL="609585" lvl="0" indent="-304792" algn="l">
              <a:lnSpc>
                <a:spcPct val="114000"/>
              </a:lnSpc>
              <a:spcBef>
                <a:spcPts val="1067"/>
              </a:spcBef>
              <a:spcAft>
                <a:spcPts val="0"/>
              </a:spcAft>
              <a:buSzPts val="1200"/>
              <a:buNone/>
              <a:defRPr sz="1600" b="0" i="0">
                <a:latin typeface="Poppins"/>
                <a:ea typeface="Poppins"/>
                <a:cs typeface="Poppins"/>
                <a:sym typeface="Poppins"/>
              </a:defRPr>
            </a:lvl1pPr>
            <a:lvl2pPr marL="1219170" lvl="1" indent="-304792" algn="l">
              <a:lnSpc>
                <a:spcPct val="114000"/>
              </a:lnSpc>
              <a:spcBef>
                <a:spcPts val="533"/>
              </a:spcBef>
              <a:spcAft>
                <a:spcPts val="0"/>
              </a:spcAft>
              <a:buSzPts val="1100"/>
              <a:buNone/>
              <a:defRPr sz="1467"/>
            </a:lvl2pPr>
            <a:lvl3pPr marL="1828754" lvl="2" indent="-304792" algn="l">
              <a:lnSpc>
                <a:spcPct val="114000"/>
              </a:lnSpc>
              <a:spcBef>
                <a:spcPts val="533"/>
              </a:spcBef>
              <a:spcAft>
                <a:spcPts val="0"/>
              </a:spcAft>
              <a:buSzPts val="900"/>
              <a:buNone/>
              <a:defRPr sz="1200"/>
            </a:lvl3pPr>
            <a:lvl4pPr marL="2438339" lvl="3" indent="-304792" algn="l">
              <a:lnSpc>
                <a:spcPct val="114000"/>
              </a:lnSpc>
              <a:spcBef>
                <a:spcPts val="533"/>
              </a:spcBef>
              <a:spcAft>
                <a:spcPts val="0"/>
              </a:spcAft>
              <a:buSzPts val="800"/>
              <a:buNone/>
              <a:defRPr sz="1067"/>
            </a:lvl4pPr>
            <a:lvl5pPr marL="3047924" lvl="4" indent="-304792" algn="l">
              <a:lnSpc>
                <a:spcPct val="114000"/>
              </a:lnSpc>
              <a:spcBef>
                <a:spcPts val="533"/>
              </a:spcBef>
              <a:spcAft>
                <a:spcPts val="0"/>
              </a:spcAft>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Tree>
    <p:extLst>
      <p:ext uri="{BB962C8B-B14F-4D97-AF65-F5344CB8AC3E}">
        <p14:creationId xmlns:p14="http://schemas.microsoft.com/office/powerpoint/2010/main" val="24238978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icture with Caption" type="picTx" preserve="1">
  <p:cSld name="Picture with Caption">
    <p:spTree>
      <p:nvGrpSpPr>
        <p:cNvPr id="1" name="Shape 259"/>
        <p:cNvGrpSpPr/>
        <p:nvPr/>
      </p:nvGrpSpPr>
      <p:grpSpPr>
        <a:xfrm>
          <a:off x="0" y="0"/>
          <a:ext cx="0" cy="0"/>
          <a:chOff x="0" y="0"/>
          <a:chExt cx="0" cy="0"/>
        </a:xfrm>
      </p:grpSpPr>
      <p:sp>
        <p:nvSpPr>
          <p:cNvPr id="260" name="Google Shape;260;p43"/>
          <p:cNvSpPr/>
          <p:nvPr/>
        </p:nvSpPr>
        <p:spPr>
          <a:xfrm>
            <a:off x="5486400" y="0"/>
            <a:ext cx="6705600" cy="6858000"/>
          </a:xfrm>
          <a:prstGeom prst="rect">
            <a:avLst/>
          </a:prstGeom>
          <a:gradFill>
            <a:gsLst>
              <a:gs pos="0">
                <a:srgbClr val="020B31"/>
              </a:gs>
              <a:gs pos="100000">
                <a:srgbClr val="001848"/>
              </a:gs>
            </a:gsLst>
            <a:lin ang="5400012" scaled="0"/>
          </a:gra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1">
              <a:solidFill>
                <a:schemeClr val="accent2"/>
              </a:solidFill>
              <a:latin typeface="Poppins SemiBold"/>
              <a:ea typeface="Poppins SemiBold"/>
              <a:cs typeface="Poppins SemiBold"/>
              <a:sym typeface="Poppins SemiBold"/>
            </a:endParaRPr>
          </a:p>
        </p:txBody>
      </p:sp>
      <p:sp>
        <p:nvSpPr>
          <p:cNvPr id="261" name="Google Shape;261;p43"/>
          <p:cNvSpPr txBox="1">
            <a:spLocks noGrp="1"/>
          </p:cNvSpPr>
          <p:nvPr>
            <p:ph type="title"/>
          </p:nvPr>
        </p:nvSpPr>
        <p:spPr>
          <a:xfrm>
            <a:off x="839788" y="457200"/>
            <a:ext cx="39324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Poppins SemiBold"/>
              <a:buNone/>
              <a:defRPr sz="3200" b="1" i="0">
                <a:latin typeface="Poppins SemiBold"/>
                <a:ea typeface="Poppins SemiBold"/>
                <a:cs typeface="Poppins SemiBold"/>
                <a:sym typeface="Poppins SemiBold"/>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
        <p:nvSpPr>
          <p:cNvPr id="262" name="Google Shape;262;p43"/>
          <p:cNvSpPr>
            <a:spLocks noGrp="1"/>
          </p:cNvSpPr>
          <p:nvPr>
            <p:ph type="pic" idx="2"/>
          </p:nvPr>
        </p:nvSpPr>
        <p:spPr>
          <a:xfrm>
            <a:off x="5183188" y="987425"/>
            <a:ext cx="6172400" cy="4873600"/>
          </a:xfrm>
          <a:prstGeom prst="rect">
            <a:avLst/>
          </a:prstGeom>
          <a:solidFill>
            <a:schemeClr val="lt1"/>
          </a:solidFill>
          <a:ln>
            <a:noFill/>
          </a:ln>
        </p:spPr>
      </p:sp>
      <p:sp>
        <p:nvSpPr>
          <p:cNvPr id="263" name="Google Shape;263;p43"/>
          <p:cNvSpPr txBox="1">
            <a:spLocks noGrp="1"/>
          </p:cNvSpPr>
          <p:nvPr>
            <p:ph type="body" idx="1"/>
          </p:nvPr>
        </p:nvSpPr>
        <p:spPr>
          <a:xfrm>
            <a:off x="839788" y="2301240"/>
            <a:ext cx="3932400" cy="3567600"/>
          </a:xfrm>
          <a:prstGeom prst="rect">
            <a:avLst/>
          </a:prstGeom>
          <a:noFill/>
          <a:ln>
            <a:noFill/>
          </a:ln>
        </p:spPr>
        <p:txBody>
          <a:bodyPr spcFirstLastPara="1" wrap="square" lIns="68575" tIns="34275" rIns="68575" bIns="34275" anchor="t" anchorCtr="0">
            <a:normAutofit/>
          </a:bodyPr>
          <a:lstStyle>
            <a:lvl1pPr marL="609585" lvl="0" indent="-304792" algn="l">
              <a:lnSpc>
                <a:spcPct val="114000"/>
              </a:lnSpc>
              <a:spcBef>
                <a:spcPts val="1067"/>
              </a:spcBef>
              <a:spcAft>
                <a:spcPts val="0"/>
              </a:spcAft>
              <a:buSzPts val="1200"/>
              <a:buNone/>
              <a:defRPr sz="1600" b="0" i="0">
                <a:latin typeface="Poppins"/>
                <a:ea typeface="Poppins"/>
                <a:cs typeface="Poppins"/>
                <a:sym typeface="Poppins"/>
              </a:defRPr>
            </a:lvl1pPr>
            <a:lvl2pPr marL="1219170" lvl="1" indent="-304792" algn="l">
              <a:lnSpc>
                <a:spcPct val="114000"/>
              </a:lnSpc>
              <a:spcBef>
                <a:spcPts val="533"/>
              </a:spcBef>
              <a:spcAft>
                <a:spcPts val="0"/>
              </a:spcAft>
              <a:buSzPts val="1100"/>
              <a:buNone/>
              <a:defRPr sz="1467"/>
            </a:lvl2pPr>
            <a:lvl3pPr marL="1828754" lvl="2" indent="-304792" algn="l">
              <a:lnSpc>
                <a:spcPct val="114000"/>
              </a:lnSpc>
              <a:spcBef>
                <a:spcPts val="533"/>
              </a:spcBef>
              <a:spcAft>
                <a:spcPts val="0"/>
              </a:spcAft>
              <a:buSzPts val="900"/>
              <a:buNone/>
              <a:defRPr sz="1200"/>
            </a:lvl3pPr>
            <a:lvl4pPr marL="2438339" lvl="3" indent="-304792" algn="l">
              <a:lnSpc>
                <a:spcPct val="114000"/>
              </a:lnSpc>
              <a:spcBef>
                <a:spcPts val="533"/>
              </a:spcBef>
              <a:spcAft>
                <a:spcPts val="0"/>
              </a:spcAft>
              <a:buSzPts val="800"/>
              <a:buNone/>
              <a:defRPr sz="1067"/>
            </a:lvl4pPr>
            <a:lvl5pPr marL="3047924" lvl="4" indent="-304792" algn="l">
              <a:lnSpc>
                <a:spcPct val="114000"/>
              </a:lnSpc>
              <a:spcBef>
                <a:spcPts val="533"/>
              </a:spcBef>
              <a:spcAft>
                <a:spcPts val="0"/>
              </a:spcAft>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264" name="Google Shape;264;p43"/>
          <p:cNvSpPr/>
          <p:nvPr/>
        </p:nvSpPr>
        <p:spPr>
          <a:xfrm rot="-5400000">
            <a:off x="8782400" y="3448833"/>
            <a:ext cx="119200" cy="67112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Tree>
    <p:extLst>
      <p:ext uri="{BB962C8B-B14F-4D97-AF65-F5344CB8AC3E}">
        <p14:creationId xmlns:p14="http://schemas.microsoft.com/office/powerpoint/2010/main" val="28015651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BODY">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749CDB41-4148-014F-B2A2-5237B156FCE8}"/>
              </a:ext>
            </a:extLst>
          </p:cNvPr>
          <p:cNvSpPr>
            <a:spLocks noGrp="1"/>
          </p:cNvSpPr>
          <p:nvPr>
            <p:ph type="ftr" sz="quarter" idx="14"/>
          </p:nvPr>
        </p:nvSpPr>
        <p:spPr/>
        <p:txBody>
          <a:bodyPr/>
          <a:lstStyle/>
          <a:p>
            <a:endParaRPr lang="en-US"/>
          </a:p>
        </p:txBody>
      </p:sp>
      <p:sp>
        <p:nvSpPr>
          <p:cNvPr id="10" name="Slide Number Placeholder 9">
            <a:extLst>
              <a:ext uri="{FF2B5EF4-FFF2-40B4-BE49-F238E27FC236}">
                <a16:creationId xmlns:a16="http://schemas.microsoft.com/office/drawing/2014/main" id="{204B353C-92D2-0F45-80DF-D86B1EEA0F74}"/>
              </a:ext>
            </a:extLst>
          </p:cNvPr>
          <p:cNvSpPr>
            <a:spLocks noGrp="1"/>
          </p:cNvSpPr>
          <p:nvPr>
            <p:ph type="sldNum" sz="quarter" idx="15"/>
          </p:nvPr>
        </p:nvSpPr>
        <p:spPr/>
        <p:txBody>
          <a:bodyPr/>
          <a:lstStyle/>
          <a:p>
            <a:fld id="{ECE7EEA9-84BE-CF4E-8EF2-060AD028FB3A}" type="slidenum">
              <a:rPr lang="en-US" smtClean="0"/>
              <a:t>‹#›</a:t>
            </a:fld>
            <a:endParaRPr lang="en-US"/>
          </a:p>
        </p:txBody>
      </p:sp>
      <p:sp>
        <p:nvSpPr>
          <p:cNvPr id="11" name="Subtitle 2">
            <a:extLst>
              <a:ext uri="{FF2B5EF4-FFF2-40B4-BE49-F238E27FC236}">
                <a16:creationId xmlns:a16="http://schemas.microsoft.com/office/drawing/2014/main" id="{88B94ADF-C84B-5A4B-B72D-2A33C0A7FAFF}"/>
              </a:ext>
            </a:extLst>
          </p:cNvPr>
          <p:cNvSpPr>
            <a:spLocks noGrp="1"/>
          </p:cNvSpPr>
          <p:nvPr>
            <p:ph type="subTitle" idx="1"/>
          </p:nvPr>
        </p:nvSpPr>
        <p:spPr>
          <a:xfrm>
            <a:off x="0" y="731520"/>
            <a:ext cx="12192000" cy="348557"/>
          </a:xfrm>
        </p:spPr>
        <p:txBody>
          <a:bodyPr tIns="0" bIns="91440">
            <a:spAutoFit/>
          </a:bodyPr>
          <a:lstStyle>
            <a:lvl1pPr marL="0" indent="0" algn="l">
              <a:buNone/>
              <a:defRPr sz="1800" b="0" i="0">
                <a:solidFill>
                  <a:schemeClr val="tx1"/>
                </a:solidFill>
                <a:latin typeface="ABC Favorit Extended" panose="020B050503020206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2">
            <a:extLst>
              <a:ext uri="{FF2B5EF4-FFF2-40B4-BE49-F238E27FC236}">
                <a16:creationId xmlns:a16="http://schemas.microsoft.com/office/drawing/2014/main" id="{A843A0A8-4346-C24C-AAD2-ACA1D4C7D142}"/>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68E6122B-721E-8441-B095-66AF4DD4DB52}"/>
              </a:ext>
            </a:extLst>
          </p:cNvPr>
          <p:cNvSpPr>
            <a:spLocks noGrp="1"/>
          </p:cNvSpPr>
          <p:nvPr>
            <p:ph type="body" sz="quarter" idx="16"/>
          </p:nvPr>
        </p:nvSpPr>
        <p:spPr>
          <a:xfrm>
            <a:off x="0" y="1079500"/>
            <a:ext cx="12192000" cy="52120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53060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0"/>
        <p:cNvGrpSpPr/>
        <p:nvPr/>
      </p:nvGrpSpPr>
      <p:grpSpPr>
        <a:xfrm>
          <a:off x="0" y="0"/>
          <a:ext cx="0" cy="0"/>
          <a:chOff x="0" y="0"/>
          <a:chExt cx="0" cy="0"/>
        </a:xfrm>
      </p:grpSpPr>
      <p:sp>
        <p:nvSpPr>
          <p:cNvPr id="291" name="Google Shape;291;p35"/>
          <p:cNvSpPr txBox="1">
            <a:spLocks noGrp="1"/>
          </p:cNvSpPr>
          <p:nvPr>
            <p:ph type="title"/>
          </p:nvPr>
        </p:nvSpPr>
        <p:spPr>
          <a:xfrm>
            <a:off x="838200" y="365125"/>
            <a:ext cx="10515600" cy="1325600"/>
          </a:xfrm>
          <a:prstGeom prst="rect">
            <a:avLst/>
          </a:prstGeom>
          <a:noFill/>
          <a:ln>
            <a:noFill/>
          </a:ln>
        </p:spPr>
        <p:txBody>
          <a:bodyPr spcFirstLastPara="1" wrap="square" lIns="51425" tIns="25700" rIns="51425" bIns="25700" anchor="ctr" anchorCtr="0">
            <a:normAutofit/>
          </a:bodyPr>
          <a:lstStyle>
            <a:lvl1pPr lvl="0" algn="l">
              <a:lnSpc>
                <a:spcPct val="90000"/>
              </a:lnSpc>
              <a:spcBef>
                <a:spcPts val="0"/>
              </a:spcBef>
              <a:spcAft>
                <a:spcPts val="0"/>
              </a:spcAft>
              <a:buClr>
                <a:schemeClr val="accent1"/>
              </a:buClr>
              <a:buSzPts val="1100"/>
              <a:buFont typeface="Poppins"/>
              <a:buNone/>
              <a:defRPr b="0" i="0">
                <a:latin typeface="Poppins"/>
                <a:ea typeface="Poppins"/>
                <a:cs typeface="Poppins"/>
                <a:sym typeface="Poppins"/>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Tree>
    <p:extLst>
      <p:ext uri="{BB962C8B-B14F-4D97-AF65-F5344CB8AC3E}">
        <p14:creationId xmlns:p14="http://schemas.microsoft.com/office/powerpoint/2010/main" val="3376312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8_Text Phot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5E455A-0AFC-0E01-2848-14E9B3C49B65}"/>
              </a:ext>
            </a:extLst>
          </p:cNvPr>
          <p:cNvSpPr/>
          <p:nvPr userDrawn="1"/>
        </p:nvSpPr>
        <p:spPr>
          <a:xfrm>
            <a:off x="0" y="0"/>
            <a:ext cx="4434840" cy="6858000"/>
          </a:xfrm>
          <a:prstGeom prst="rect">
            <a:avLst/>
          </a:prstGeom>
          <a:gradFill flip="none" rotWithShape="1">
            <a:gsLst>
              <a:gs pos="0">
                <a:srgbClr val="CEF0F7"/>
              </a:gs>
              <a:gs pos="100000">
                <a:schemeClr val="bg1"/>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1" b="1" i="0">
              <a:latin typeface="Poppins SemiBold" pitchFamily="2" charset="77"/>
            </a:endParaRPr>
          </a:p>
        </p:txBody>
      </p:sp>
      <p:sp>
        <p:nvSpPr>
          <p:cNvPr id="28" name="Picture Placeholder 27">
            <a:extLst>
              <a:ext uri="{FF2B5EF4-FFF2-40B4-BE49-F238E27FC236}">
                <a16:creationId xmlns:a16="http://schemas.microsoft.com/office/drawing/2014/main" id="{B3906B2E-689F-AB45-9DE1-A2762329416F}"/>
              </a:ext>
            </a:extLst>
          </p:cNvPr>
          <p:cNvSpPr>
            <a:spLocks noGrp="1"/>
          </p:cNvSpPr>
          <p:nvPr>
            <p:ph type="pic" sz="quarter" idx="22" hasCustomPrompt="1"/>
          </p:nvPr>
        </p:nvSpPr>
        <p:spPr>
          <a:xfrm>
            <a:off x="9226551" y="2305051"/>
            <a:ext cx="1947863" cy="3082925"/>
          </a:xfrm>
          <a:solidFill>
            <a:schemeClr val="tx2"/>
          </a:solidFill>
        </p:spPr>
        <p:txBody>
          <a:bodyPr>
            <a:normAutofit/>
          </a:bodyPr>
          <a:lstStyle>
            <a:lvl1pPr marL="0" indent="0">
              <a:buNone/>
              <a:defRPr sz="500" b="0" i="0">
                <a:latin typeface="Poppins" pitchFamily="2" charset="77"/>
                <a:cs typeface="Poppins" pitchFamily="2" charset="77"/>
              </a:defRPr>
            </a:lvl1pPr>
          </a:lstStyle>
          <a:p>
            <a:r>
              <a:rPr lang="en-US"/>
              <a:t>Color bar</a:t>
            </a:r>
          </a:p>
        </p:txBody>
      </p:sp>
      <p:sp>
        <p:nvSpPr>
          <p:cNvPr id="24" name="Picture Placeholder 23">
            <a:extLst>
              <a:ext uri="{FF2B5EF4-FFF2-40B4-BE49-F238E27FC236}">
                <a16:creationId xmlns:a16="http://schemas.microsoft.com/office/drawing/2014/main" id="{38813641-3AE9-9044-9711-0F3AE300F088}"/>
              </a:ext>
            </a:extLst>
          </p:cNvPr>
          <p:cNvSpPr>
            <a:spLocks noGrp="1"/>
          </p:cNvSpPr>
          <p:nvPr>
            <p:ph type="pic" sz="quarter" idx="20" hasCustomPrompt="1"/>
          </p:nvPr>
        </p:nvSpPr>
        <p:spPr>
          <a:xfrm>
            <a:off x="5330826" y="4253525"/>
            <a:ext cx="1952625" cy="1134451"/>
          </a:xfrm>
          <a:solidFill>
            <a:schemeClr val="accent3"/>
          </a:solidFill>
        </p:spPr>
        <p:txBody>
          <a:bodyPr>
            <a:normAutofit/>
          </a:bodyPr>
          <a:lstStyle>
            <a:lvl1pPr marL="0" indent="0">
              <a:buNone/>
              <a:defRPr sz="500" b="0" i="0">
                <a:latin typeface="Poppins" pitchFamily="2" charset="77"/>
                <a:cs typeface="Poppins" pitchFamily="2" charset="77"/>
              </a:defRPr>
            </a:lvl1pPr>
          </a:lstStyle>
          <a:p>
            <a:r>
              <a:rPr lang="en-US"/>
              <a:t>Color bar</a:t>
            </a:r>
          </a:p>
        </p:txBody>
      </p:sp>
      <p:sp>
        <p:nvSpPr>
          <p:cNvPr id="26" name="Picture Placeholder 25">
            <a:extLst>
              <a:ext uri="{FF2B5EF4-FFF2-40B4-BE49-F238E27FC236}">
                <a16:creationId xmlns:a16="http://schemas.microsoft.com/office/drawing/2014/main" id="{359C7EFB-CD4B-C346-B762-03A71D81B340}"/>
              </a:ext>
            </a:extLst>
          </p:cNvPr>
          <p:cNvSpPr>
            <a:spLocks noGrp="1"/>
          </p:cNvSpPr>
          <p:nvPr>
            <p:ph type="pic" sz="quarter" idx="21" hasCustomPrompt="1"/>
          </p:nvPr>
        </p:nvSpPr>
        <p:spPr>
          <a:xfrm>
            <a:off x="7283451" y="3708402"/>
            <a:ext cx="1941513" cy="1679575"/>
          </a:xfrm>
          <a:solidFill>
            <a:schemeClr val="accent1"/>
          </a:solidFill>
        </p:spPr>
        <p:txBody>
          <a:bodyPr>
            <a:normAutofit/>
          </a:bodyPr>
          <a:lstStyle>
            <a:lvl1pPr marL="0" indent="0">
              <a:buNone/>
              <a:defRPr sz="500" b="0" i="0">
                <a:latin typeface="Poppins" pitchFamily="2" charset="77"/>
                <a:cs typeface="Poppins" pitchFamily="2" charset="77"/>
              </a:defRPr>
            </a:lvl1pPr>
          </a:lstStyle>
          <a:p>
            <a:r>
              <a:rPr lang="en-US"/>
              <a:t>Color bar</a:t>
            </a:r>
          </a:p>
        </p:txBody>
      </p:sp>
      <p:sp>
        <p:nvSpPr>
          <p:cNvPr id="2" name="Title 1">
            <a:extLst>
              <a:ext uri="{FF2B5EF4-FFF2-40B4-BE49-F238E27FC236}">
                <a16:creationId xmlns:a16="http://schemas.microsoft.com/office/drawing/2014/main" id="{0FD0AF4E-F7BA-1644-B54F-A8B9E3DA56FE}"/>
              </a:ext>
            </a:extLst>
          </p:cNvPr>
          <p:cNvSpPr>
            <a:spLocks noGrp="1"/>
          </p:cNvSpPr>
          <p:nvPr>
            <p:ph type="title" hasCustomPrompt="1"/>
          </p:nvPr>
        </p:nvSpPr>
        <p:spPr>
          <a:xfrm>
            <a:off x="363290" y="467513"/>
            <a:ext cx="3504175" cy="2147957"/>
          </a:xfrm>
        </p:spPr>
        <p:txBody>
          <a:bodyPr anchor="b">
            <a:normAutofit/>
          </a:bodyPr>
          <a:lstStyle>
            <a:lvl1pPr>
              <a:lnSpc>
                <a:spcPts val="3800"/>
              </a:lnSpc>
              <a:defRPr sz="3400">
                <a:solidFill>
                  <a:schemeClr val="tx1"/>
                </a:solidFill>
              </a:defRPr>
            </a:lvl1pPr>
          </a:lstStyle>
          <a:p>
            <a:r>
              <a:rPr lang="en-US"/>
              <a:t>This headline is three lines of text at the max.</a:t>
            </a:r>
          </a:p>
        </p:txBody>
      </p:sp>
      <p:cxnSp>
        <p:nvCxnSpPr>
          <p:cNvPr id="8" name="Straight Connector 7">
            <a:extLst>
              <a:ext uri="{FF2B5EF4-FFF2-40B4-BE49-F238E27FC236}">
                <a16:creationId xmlns:a16="http://schemas.microsoft.com/office/drawing/2014/main" id="{6406AB20-2A6A-C049-9237-DF06AAC2A328}"/>
              </a:ext>
            </a:extLst>
          </p:cNvPr>
          <p:cNvCxnSpPr>
            <a:cxnSpLocks/>
          </p:cNvCxnSpPr>
          <p:nvPr userDrawn="1"/>
        </p:nvCxnSpPr>
        <p:spPr>
          <a:xfrm>
            <a:off x="457200" y="2953808"/>
            <a:ext cx="6858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DAB7A5C3-F30C-B444-8112-66DF4B54C8E5}"/>
              </a:ext>
            </a:extLst>
          </p:cNvPr>
          <p:cNvSpPr>
            <a:spLocks noGrp="1"/>
          </p:cNvSpPr>
          <p:nvPr>
            <p:ph type="body" sz="quarter" idx="13" hasCustomPrompt="1"/>
          </p:nvPr>
        </p:nvSpPr>
        <p:spPr>
          <a:xfrm>
            <a:off x="363290" y="3344497"/>
            <a:ext cx="3504175" cy="2203779"/>
          </a:xfrm>
        </p:spPr>
        <p:txBody>
          <a:bodyPr>
            <a:noAutofit/>
          </a:bodyPr>
          <a:lstStyle>
            <a:lvl1pPr marL="0" indent="0">
              <a:lnSpc>
                <a:spcPct val="114000"/>
              </a:lnSpc>
              <a:buFont typeface="Arial" panose="020B0604020202020204" pitchFamily="34" charset="0"/>
              <a:buNone/>
              <a:defRPr sz="1400" b="0" i="0">
                <a:solidFill>
                  <a:schemeClr val="tx1"/>
                </a:solidFill>
                <a:latin typeface="Poppins" pitchFamily="2" charset="77"/>
                <a:cs typeface="Poppins" pitchFamily="2" charset="77"/>
              </a:defRPr>
            </a:lvl1pPr>
            <a:lvl2pPr marL="457189" indent="0">
              <a:buNone/>
              <a:defRPr sz="1400">
                <a:solidFill>
                  <a:schemeClr val="bg1"/>
                </a:solidFill>
              </a:defRPr>
            </a:lvl2pPr>
            <a:lvl3pPr marL="914377" indent="0">
              <a:buNone/>
              <a:defRPr sz="1400">
                <a:solidFill>
                  <a:schemeClr val="bg1"/>
                </a:solidFill>
              </a:defRPr>
            </a:lvl3pPr>
            <a:lvl4pPr marL="1371566" indent="0">
              <a:buNone/>
              <a:defRPr sz="1400">
                <a:solidFill>
                  <a:schemeClr val="bg1"/>
                </a:solidFill>
              </a:defRPr>
            </a:lvl4pPr>
            <a:lvl5pPr marL="1828754" indent="0">
              <a:buNone/>
              <a:defRPr sz="1400">
                <a:solidFill>
                  <a:schemeClr val="bg1"/>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p:txBody>
      </p:sp>
      <p:sp>
        <p:nvSpPr>
          <p:cNvPr id="17" name="Text Placeholder 21">
            <a:extLst>
              <a:ext uri="{FF2B5EF4-FFF2-40B4-BE49-F238E27FC236}">
                <a16:creationId xmlns:a16="http://schemas.microsoft.com/office/drawing/2014/main" id="{68A07669-12C2-6A49-8D35-77820BA04562}"/>
              </a:ext>
            </a:extLst>
          </p:cNvPr>
          <p:cNvSpPr>
            <a:spLocks noGrp="1"/>
          </p:cNvSpPr>
          <p:nvPr>
            <p:ph type="body" sz="quarter" idx="15" hasCustomPrompt="1"/>
          </p:nvPr>
        </p:nvSpPr>
        <p:spPr>
          <a:xfrm>
            <a:off x="5331300" y="2984387"/>
            <a:ext cx="1880245" cy="648613"/>
          </a:xfrm>
        </p:spPr>
        <p:txBody>
          <a:bodyPr anchor="b">
            <a:noAutofit/>
          </a:bodyPr>
          <a:lstStyle>
            <a:lvl1pPr marL="0" indent="0" algn="l">
              <a:lnSpc>
                <a:spcPts val="4400"/>
              </a:lnSpc>
              <a:buNone/>
              <a:defRPr sz="4800" b="0" i="0">
                <a:solidFill>
                  <a:schemeClr val="accent3"/>
                </a:solidFill>
                <a:latin typeface="Poppins" pitchFamily="2" charset="77"/>
                <a:cs typeface="Poppins" pitchFamily="2" charset="77"/>
              </a:defRPr>
            </a:lvl1pPr>
          </a:lstStyle>
          <a:p>
            <a:pPr lvl="0"/>
            <a:r>
              <a:rPr lang="en-US"/>
              <a:t>15%</a:t>
            </a:r>
          </a:p>
        </p:txBody>
      </p:sp>
      <p:sp>
        <p:nvSpPr>
          <p:cNvPr id="23" name="Text Placeholder 4">
            <a:extLst>
              <a:ext uri="{FF2B5EF4-FFF2-40B4-BE49-F238E27FC236}">
                <a16:creationId xmlns:a16="http://schemas.microsoft.com/office/drawing/2014/main" id="{9307933A-A751-5C40-ACE2-A1B7FE8EE59B}"/>
              </a:ext>
            </a:extLst>
          </p:cNvPr>
          <p:cNvSpPr>
            <a:spLocks noGrp="1"/>
          </p:cNvSpPr>
          <p:nvPr>
            <p:ph type="body" sz="quarter" idx="26" hasCustomPrompt="1"/>
          </p:nvPr>
        </p:nvSpPr>
        <p:spPr>
          <a:xfrm>
            <a:off x="5329238" y="3696709"/>
            <a:ext cx="1952625" cy="556817"/>
          </a:xfrm>
        </p:spPr>
        <p:txBody>
          <a:bodyPr anchor="b">
            <a:noAutofit/>
          </a:bodyPr>
          <a:lstStyle>
            <a:lvl1pPr marL="0" marR="0" indent="0" algn="l" defTabSz="914377" rtl="0" eaLnBrk="1" fontAlgn="auto" latinLnBrk="0" hangingPunct="1">
              <a:lnSpc>
                <a:spcPts val="1400"/>
              </a:lnSpc>
              <a:spcBef>
                <a:spcPts val="0"/>
              </a:spcBef>
              <a:spcAft>
                <a:spcPts val="300"/>
              </a:spcAft>
              <a:buClrTx/>
              <a:buSzTx/>
              <a:buFont typeface="Arial" panose="020B0604020202020204" pitchFamily="34" charset="0"/>
              <a:buNone/>
              <a:tabLst/>
              <a:defRPr sz="1000" b="0" i="0">
                <a:latin typeface="Poppins" pitchFamily="2" charset="77"/>
                <a:cs typeface="Poppins" pitchFamily="2" charset="77"/>
              </a:defRPr>
            </a:lvl1pPr>
            <a:lvl2pPr marL="457189" indent="0">
              <a:buNone/>
              <a:defRPr sz="1000"/>
            </a:lvl2pPr>
            <a:lvl3pPr marL="914377" indent="0">
              <a:buNone/>
              <a:defRPr sz="1000"/>
            </a:lvl3pPr>
            <a:lvl4pPr marL="1371566" indent="0">
              <a:buNone/>
              <a:defRPr sz="1000"/>
            </a:lvl4pPr>
            <a:lvl5pPr marL="1828754" indent="0">
              <a:buNone/>
              <a:defRPr sz="1000"/>
            </a:lvl5pPr>
          </a:lstStyle>
          <a:p>
            <a:pPr marL="0" marR="0" lvl="0" indent="0" algn="l" defTabSz="914377" rtl="0" eaLnBrk="1" fontAlgn="auto" latinLnBrk="0" hangingPunct="1">
              <a:lnSpc>
                <a:spcPts val="1400"/>
              </a:lnSpc>
              <a:spcBef>
                <a:spcPts val="0"/>
              </a:spcBef>
              <a:spcAft>
                <a:spcPts val="300"/>
              </a:spcAft>
              <a:buClrTx/>
              <a:buSzTx/>
              <a:buFont typeface="Arial" panose="020B0604020202020204" pitchFamily="34" charset="0"/>
              <a:buNone/>
              <a:tabLst/>
              <a:defRPr/>
            </a:pPr>
            <a:r>
              <a:rPr lang="en-US"/>
              <a:t>Edit </a:t>
            </a:r>
            <a:r>
              <a:rPr lang="en-US" sz="1000" err="1">
                <a:latin typeface="+mn-lt"/>
              </a:rPr>
              <a:t>Veniam</a:t>
            </a:r>
            <a:r>
              <a:rPr lang="en-US" sz="1000">
                <a:latin typeface="+mn-lt"/>
              </a:rPr>
              <a:t>, </a:t>
            </a:r>
            <a:r>
              <a:rPr lang="en-US" sz="1000" err="1">
                <a:latin typeface="+mn-lt"/>
              </a:rPr>
              <a:t>quis</a:t>
            </a:r>
            <a:r>
              <a:rPr lang="en-US" sz="1000">
                <a:latin typeface="+mn-lt"/>
              </a:rPr>
              <a:t> </a:t>
            </a:r>
            <a:r>
              <a:rPr lang="en-US" sz="1000" err="1">
                <a:latin typeface="+mn-lt"/>
              </a:rPr>
              <a:t>nostrud</a:t>
            </a:r>
            <a:r>
              <a:rPr lang="en-US" sz="1000">
                <a:latin typeface="+mn-lt"/>
              </a:rPr>
              <a:t> </a:t>
            </a:r>
            <a:r>
              <a:rPr lang="en-US" sz="1000" err="1">
                <a:latin typeface="+mn-lt"/>
              </a:rPr>
              <a:t>exerci</a:t>
            </a:r>
            <a:r>
              <a:rPr lang="en-US" sz="1000">
                <a:latin typeface="+mn-lt"/>
              </a:rPr>
              <a:t> </a:t>
            </a:r>
            <a:r>
              <a:rPr lang="en-US" sz="1000" err="1">
                <a:latin typeface="+mn-lt"/>
              </a:rPr>
              <a:t>tation</a:t>
            </a:r>
            <a:r>
              <a:rPr lang="en-US" sz="1000">
                <a:latin typeface="+mn-lt"/>
              </a:rPr>
              <a:t> </a:t>
            </a:r>
            <a:r>
              <a:rPr lang="en-US" sz="1000" err="1">
                <a:latin typeface="+mn-lt"/>
              </a:rPr>
              <a:t>ullam</a:t>
            </a:r>
            <a:r>
              <a:rPr lang="en-US" sz="1000">
                <a:latin typeface="+mn-lt"/>
              </a:rPr>
              <a:t> </a:t>
            </a:r>
            <a:r>
              <a:rPr lang="en-US"/>
              <a:t>aster text</a:t>
            </a:r>
          </a:p>
        </p:txBody>
      </p:sp>
      <p:sp>
        <p:nvSpPr>
          <p:cNvPr id="27" name="Text Placeholder 21">
            <a:extLst>
              <a:ext uri="{FF2B5EF4-FFF2-40B4-BE49-F238E27FC236}">
                <a16:creationId xmlns:a16="http://schemas.microsoft.com/office/drawing/2014/main" id="{20B7A340-610F-F948-8D5C-0BF55D8584D4}"/>
              </a:ext>
            </a:extLst>
          </p:cNvPr>
          <p:cNvSpPr>
            <a:spLocks noGrp="1"/>
          </p:cNvSpPr>
          <p:nvPr>
            <p:ph type="body" sz="quarter" idx="27" hasCustomPrompt="1"/>
          </p:nvPr>
        </p:nvSpPr>
        <p:spPr>
          <a:xfrm>
            <a:off x="7277895" y="2417460"/>
            <a:ext cx="1880245" cy="648613"/>
          </a:xfrm>
        </p:spPr>
        <p:txBody>
          <a:bodyPr anchor="b">
            <a:noAutofit/>
          </a:bodyPr>
          <a:lstStyle>
            <a:lvl1pPr marL="0" indent="0" algn="l">
              <a:lnSpc>
                <a:spcPts val="4400"/>
              </a:lnSpc>
              <a:buNone/>
              <a:defRPr sz="4800" b="0" i="0">
                <a:solidFill>
                  <a:schemeClr val="accent1"/>
                </a:solidFill>
                <a:latin typeface="Poppins" pitchFamily="2" charset="77"/>
                <a:cs typeface="Poppins" pitchFamily="2" charset="77"/>
              </a:defRPr>
            </a:lvl1pPr>
          </a:lstStyle>
          <a:p>
            <a:pPr lvl="0"/>
            <a:r>
              <a:rPr lang="en-US"/>
              <a:t>27%</a:t>
            </a:r>
          </a:p>
        </p:txBody>
      </p:sp>
      <p:sp>
        <p:nvSpPr>
          <p:cNvPr id="29" name="Text Placeholder 4">
            <a:extLst>
              <a:ext uri="{FF2B5EF4-FFF2-40B4-BE49-F238E27FC236}">
                <a16:creationId xmlns:a16="http://schemas.microsoft.com/office/drawing/2014/main" id="{F08709B0-7E18-9243-85B2-610F917C2CF2}"/>
              </a:ext>
            </a:extLst>
          </p:cNvPr>
          <p:cNvSpPr>
            <a:spLocks noGrp="1"/>
          </p:cNvSpPr>
          <p:nvPr>
            <p:ph type="body" sz="quarter" idx="28" hasCustomPrompt="1"/>
          </p:nvPr>
        </p:nvSpPr>
        <p:spPr>
          <a:xfrm>
            <a:off x="7275833" y="3129784"/>
            <a:ext cx="1952625" cy="556817"/>
          </a:xfrm>
        </p:spPr>
        <p:txBody>
          <a:bodyPr anchor="b">
            <a:noAutofit/>
          </a:bodyPr>
          <a:lstStyle>
            <a:lvl1pPr marL="0" marR="0" indent="0" algn="l" defTabSz="914377" rtl="0" eaLnBrk="1" fontAlgn="auto" latinLnBrk="0" hangingPunct="1">
              <a:lnSpc>
                <a:spcPts val="1400"/>
              </a:lnSpc>
              <a:spcBef>
                <a:spcPts val="0"/>
              </a:spcBef>
              <a:spcAft>
                <a:spcPts val="300"/>
              </a:spcAft>
              <a:buClrTx/>
              <a:buSzTx/>
              <a:buFont typeface="Arial" panose="020B0604020202020204" pitchFamily="34" charset="0"/>
              <a:buNone/>
              <a:tabLst/>
              <a:defRPr sz="1000" b="0" i="0">
                <a:latin typeface="Poppins" pitchFamily="2" charset="77"/>
                <a:cs typeface="Poppins" pitchFamily="2" charset="77"/>
              </a:defRPr>
            </a:lvl1pPr>
            <a:lvl2pPr marL="457189" indent="0">
              <a:buNone/>
              <a:defRPr sz="1000"/>
            </a:lvl2pPr>
            <a:lvl3pPr marL="914377" indent="0">
              <a:buNone/>
              <a:defRPr sz="1000"/>
            </a:lvl3pPr>
            <a:lvl4pPr marL="1371566" indent="0">
              <a:buNone/>
              <a:defRPr sz="1000"/>
            </a:lvl4pPr>
            <a:lvl5pPr marL="1828754" indent="0">
              <a:buNone/>
              <a:defRPr sz="1000"/>
            </a:lvl5pPr>
          </a:lstStyle>
          <a:p>
            <a:pPr marL="0" marR="0" lvl="0" indent="0" algn="l" defTabSz="914377" rtl="0" eaLnBrk="1" fontAlgn="auto" latinLnBrk="0" hangingPunct="1">
              <a:lnSpc>
                <a:spcPts val="1400"/>
              </a:lnSpc>
              <a:spcBef>
                <a:spcPts val="0"/>
              </a:spcBef>
              <a:spcAft>
                <a:spcPts val="300"/>
              </a:spcAft>
              <a:buClrTx/>
              <a:buSzTx/>
              <a:buFont typeface="Arial" panose="020B0604020202020204" pitchFamily="34" charset="0"/>
              <a:buNone/>
              <a:tabLst/>
              <a:defRPr/>
            </a:pPr>
            <a:r>
              <a:rPr lang="en-US"/>
              <a:t>Edit </a:t>
            </a:r>
            <a:r>
              <a:rPr lang="en-US" sz="1000" err="1">
                <a:latin typeface="+mn-lt"/>
              </a:rPr>
              <a:t>Veniam</a:t>
            </a:r>
            <a:r>
              <a:rPr lang="en-US" sz="1000">
                <a:latin typeface="+mn-lt"/>
              </a:rPr>
              <a:t>, </a:t>
            </a:r>
            <a:r>
              <a:rPr lang="en-US" sz="1000" err="1">
                <a:latin typeface="+mn-lt"/>
              </a:rPr>
              <a:t>quis</a:t>
            </a:r>
            <a:r>
              <a:rPr lang="en-US" sz="1000">
                <a:latin typeface="+mn-lt"/>
              </a:rPr>
              <a:t> </a:t>
            </a:r>
            <a:r>
              <a:rPr lang="en-US" sz="1000" err="1">
                <a:latin typeface="+mn-lt"/>
              </a:rPr>
              <a:t>nostrud</a:t>
            </a:r>
            <a:r>
              <a:rPr lang="en-US" sz="1000">
                <a:latin typeface="+mn-lt"/>
              </a:rPr>
              <a:t> </a:t>
            </a:r>
            <a:r>
              <a:rPr lang="en-US" sz="1000" err="1">
                <a:latin typeface="+mn-lt"/>
              </a:rPr>
              <a:t>exerci</a:t>
            </a:r>
            <a:r>
              <a:rPr lang="en-US" sz="1000">
                <a:latin typeface="+mn-lt"/>
              </a:rPr>
              <a:t> </a:t>
            </a:r>
            <a:r>
              <a:rPr lang="en-US" sz="1000" err="1">
                <a:latin typeface="+mn-lt"/>
              </a:rPr>
              <a:t>tation</a:t>
            </a:r>
            <a:r>
              <a:rPr lang="en-US" sz="1000">
                <a:latin typeface="+mn-lt"/>
              </a:rPr>
              <a:t> </a:t>
            </a:r>
            <a:r>
              <a:rPr lang="en-US" sz="1000" err="1">
                <a:latin typeface="+mn-lt"/>
              </a:rPr>
              <a:t>ullam</a:t>
            </a:r>
            <a:r>
              <a:rPr lang="en-US" sz="1000">
                <a:latin typeface="+mn-lt"/>
              </a:rPr>
              <a:t> </a:t>
            </a:r>
            <a:r>
              <a:rPr lang="en-US"/>
              <a:t>aster text</a:t>
            </a:r>
          </a:p>
        </p:txBody>
      </p:sp>
      <p:sp>
        <p:nvSpPr>
          <p:cNvPr id="30" name="Text Placeholder 21">
            <a:extLst>
              <a:ext uri="{FF2B5EF4-FFF2-40B4-BE49-F238E27FC236}">
                <a16:creationId xmlns:a16="http://schemas.microsoft.com/office/drawing/2014/main" id="{D60A3BEC-BE09-674C-9CF7-41BF8171D9C9}"/>
              </a:ext>
            </a:extLst>
          </p:cNvPr>
          <p:cNvSpPr>
            <a:spLocks noGrp="1"/>
          </p:cNvSpPr>
          <p:nvPr>
            <p:ph type="body" sz="quarter" idx="29" hasCustomPrompt="1"/>
          </p:nvPr>
        </p:nvSpPr>
        <p:spPr>
          <a:xfrm>
            <a:off x="9223851" y="1025803"/>
            <a:ext cx="1880245" cy="648613"/>
          </a:xfrm>
        </p:spPr>
        <p:txBody>
          <a:bodyPr anchor="b">
            <a:noAutofit/>
          </a:bodyPr>
          <a:lstStyle>
            <a:lvl1pPr marL="0" indent="0" algn="l">
              <a:lnSpc>
                <a:spcPts val="4400"/>
              </a:lnSpc>
              <a:buNone/>
              <a:defRPr sz="4800" b="0" i="0">
                <a:latin typeface="Poppins" pitchFamily="2" charset="77"/>
                <a:cs typeface="Poppins" pitchFamily="2" charset="77"/>
              </a:defRPr>
            </a:lvl1pPr>
          </a:lstStyle>
          <a:p>
            <a:pPr lvl="0"/>
            <a:r>
              <a:rPr lang="en-US"/>
              <a:t>65%</a:t>
            </a:r>
          </a:p>
        </p:txBody>
      </p:sp>
      <p:sp>
        <p:nvSpPr>
          <p:cNvPr id="31" name="Text Placeholder 4">
            <a:extLst>
              <a:ext uri="{FF2B5EF4-FFF2-40B4-BE49-F238E27FC236}">
                <a16:creationId xmlns:a16="http://schemas.microsoft.com/office/drawing/2014/main" id="{BB3F3319-B83C-1F4C-AF39-3DA991510C37}"/>
              </a:ext>
            </a:extLst>
          </p:cNvPr>
          <p:cNvSpPr>
            <a:spLocks noGrp="1"/>
          </p:cNvSpPr>
          <p:nvPr>
            <p:ph type="body" sz="quarter" idx="30" hasCustomPrompt="1"/>
          </p:nvPr>
        </p:nvSpPr>
        <p:spPr>
          <a:xfrm>
            <a:off x="9221789" y="1738125"/>
            <a:ext cx="1952625" cy="556817"/>
          </a:xfrm>
        </p:spPr>
        <p:txBody>
          <a:bodyPr anchor="b">
            <a:noAutofit/>
          </a:bodyPr>
          <a:lstStyle>
            <a:lvl1pPr marL="0" marR="0" indent="0" algn="l" defTabSz="914377" rtl="0" eaLnBrk="1" fontAlgn="auto" latinLnBrk="0" hangingPunct="1">
              <a:lnSpc>
                <a:spcPts val="1400"/>
              </a:lnSpc>
              <a:spcBef>
                <a:spcPts val="0"/>
              </a:spcBef>
              <a:spcAft>
                <a:spcPts val="300"/>
              </a:spcAft>
              <a:buClrTx/>
              <a:buSzTx/>
              <a:buFont typeface="Arial" panose="020B0604020202020204" pitchFamily="34" charset="0"/>
              <a:buNone/>
              <a:tabLst/>
              <a:defRPr sz="1000" b="0" i="0">
                <a:latin typeface="Poppins" pitchFamily="2" charset="77"/>
                <a:cs typeface="Poppins" pitchFamily="2" charset="77"/>
              </a:defRPr>
            </a:lvl1pPr>
            <a:lvl2pPr marL="457189" indent="0">
              <a:buNone/>
              <a:defRPr sz="1000"/>
            </a:lvl2pPr>
            <a:lvl3pPr marL="914377" indent="0">
              <a:buNone/>
              <a:defRPr sz="1000"/>
            </a:lvl3pPr>
            <a:lvl4pPr marL="1371566" indent="0">
              <a:buNone/>
              <a:defRPr sz="1000"/>
            </a:lvl4pPr>
            <a:lvl5pPr marL="1828754" indent="0">
              <a:buNone/>
              <a:defRPr sz="1000"/>
            </a:lvl5pPr>
          </a:lstStyle>
          <a:p>
            <a:pPr marL="0" marR="0" lvl="0" indent="0" algn="l" defTabSz="914377" rtl="0" eaLnBrk="1" fontAlgn="auto" latinLnBrk="0" hangingPunct="1">
              <a:lnSpc>
                <a:spcPts val="1400"/>
              </a:lnSpc>
              <a:spcBef>
                <a:spcPts val="0"/>
              </a:spcBef>
              <a:spcAft>
                <a:spcPts val="300"/>
              </a:spcAft>
              <a:buClrTx/>
              <a:buSzTx/>
              <a:buFont typeface="Arial" panose="020B0604020202020204" pitchFamily="34" charset="0"/>
              <a:buNone/>
              <a:tabLst/>
              <a:defRPr/>
            </a:pPr>
            <a:r>
              <a:rPr lang="en-US"/>
              <a:t>Edit </a:t>
            </a:r>
            <a:r>
              <a:rPr lang="en-US" sz="1000" err="1">
                <a:latin typeface="+mn-lt"/>
              </a:rPr>
              <a:t>Veniam</a:t>
            </a:r>
            <a:r>
              <a:rPr lang="en-US" sz="1000">
                <a:latin typeface="+mn-lt"/>
              </a:rPr>
              <a:t>, </a:t>
            </a:r>
            <a:r>
              <a:rPr lang="en-US" sz="1000" err="1">
                <a:latin typeface="+mn-lt"/>
              </a:rPr>
              <a:t>quis</a:t>
            </a:r>
            <a:r>
              <a:rPr lang="en-US" sz="1000">
                <a:latin typeface="+mn-lt"/>
              </a:rPr>
              <a:t> </a:t>
            </a:r>
            <a:r>
              <a:rPr lang="en-US" sz="1000" err="1">
                <a:latin typeface="+mn-lt"/>
              </a:rPr>
              <a:t>nostrud</a:t>
            </a:r>
            <a:r>
              <a:rPr lang="en-US" sz="1000">
                <a:latin typeface="+mn-lt"/>
              </a:rPr>
              <a:t> </a:t>
            </a:r>
            <a:r>
              <a:rPr lang="en-US" sz="1000" err="1">
                <a:latin typeface="+mn-lt"/>
              </a:rPr>
              <a:t>exerci</a:t>
            </a:r>
            <a:r>
              <a:rPr lang="en-US" sz="1000">
                <a:latin typeface="+mn-lt"/>
              </a:rPr>
              <a:t> </a:t>
            </a:r>
            <a:r>
              <a:rPr lang="en-US" sz="1000" err="1">
                <a:latin typeface="+mn-lt"/>
              </a:rPr>
              <a:t>tation</a:t>
            </a:r>
            <a:r>
              <a:rPr lang="en-US" sz="1000">
                <a:latin typeface="+mn-lt"/>
              </a:rPr>
              <a:t> </a:t>
            </a:r>
            <a:r>
              <a:rPr lang="en-US" sz="1000" err="1">
                <a:latin typeface="+mn-lt"/>
              </a:rPr>
              <a:t>ullam</a:t>
            </a:r>
            <a:r>
              <a:rPr lang="en-US" sz="1000">
                <a:latin typeface="+mn-lt"/>
              </a:rPr>
              <a:t> </a:t>
            </a:r>
            <a:r>
              <a:rPr lang="en-US"/>
              <a:t>aster text</a:t>
            </a:r>
          </a:p>
        </p:txBody>
      </p:sp>
      <p:sp>
        <p:nvSpPr>
          <p:cNvPr id="20" name="Slide Number Placeholder 5">
            <a:extLst>
              <a:ext uri="{FF2B5EF4-FFF2-40B4-BE49-F238E27FC236}">
                <a16:creationId xmlns:a16="http://schemas.microsoft.com/office/drawing/2014/main" id="{F9F10154-2768-CA45-AA42-A7498856E5D2}"/>
              </a:ext>
            </a:extLst>
          </p:cNvPr>
          <p:cNvSpPr>
            <a:spLocks noGrp="1"/>
          </p:cNvSpPr>
          <p:nvPr>
            <p:ph type="sldNum" sz="quarter" idx="4"/>
          </p:nvPr>
        </p:nvSpPr>
        <p:spPr>
          <a:xfrm>
            <a:off x="11128443" y="6400802"/>
            <a:ext cx="718755" cy="457199"/>
          </a:xfrm>
          <a:prstGeom prst="rect">
            <a:avLst/>
          </a:prstGeom>
        </p:spPr>
        <p:txBody>
          <a:bodyPr vert="horz" lIns="91440" tIns="45720" rIns="91440" bIns="45720" rtlCol="0" anchor="ctr"/>
          <a:lstStyle>
            <a:lvl1pPr algn="r">
              <a:defRPr sz="600" b="0" i="0">
                <a:solidFill>
                  <a:schemeClr val="tx2"/>
                </a:solidFill>
                <a:latin typeface="Poppins" pitchFamily="2" charset="77"/>
              </a:defRPr>
            </a:lvl1pPr>
          </a:lstStyle>
          <a:p>
            <a:fld id="{E9EA568D-3F9E-F248-AE0D-0AAE8DCAB382}" type="slidenum">
              <a:rPr lang="en-US" smtClean="0"/>
              <a:pPr/>
              <a:t>‹#›</a:t>
            </a:fld>
            <a:endParaRPr lang="en-US"/>
          </a:p>
        </p:txBody>
      </p:sp>
    </p:spTree>
    <p:extLst>
      <p:ext uri="{BB962C8B-B14F-4D97-AF65-F5344CB8AC3E}">
        <p14:creationId xmlns:p14="http://schemas.microsoft.com/office/powerpoint/2010/main" val="1747771471"/>
      </p:ext>
    </p:extLst>
  </p:cSld>
  <p:clrMapOvr>
    <a:masterClrMapping/>
  </p:clrMapOvr>
  <p:extLst>
    <p:ext uri="{DCECCB84-F9BA-43D5-87BE-67443E8EF086}">
      <p15:sldGuideLst xmlns:p15="http://schemas.microsoft.com/office/powerpoint/2012/main">
        <p15:guide id="1" pos="2592" userDrawn="1">
          <p15:clr>
            <a:srgbClr val="FBAE40"/>
          </p15:clr>
        </p15:guide>
        <p15:guide id="2" pos="2688" userDrawn="1">
          <p15:clr>
            <a:srgbClr val="FBAE40"/>
          </p15:clr>
        </p15:guide>
        <p15:guide id="3" pos="4992" userDrawn="1">
          <p15:clr>
            <a:srgbClr val="FBAE40"/>
          </p15:clr>
        </p15:guide>
        <p15:guide id="4" pos="5088"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amp;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8DB-A190-AF4C-95E9-D394E519F6BE}"/>
              </a:ext>
            </a:extLst>
          </p:cNvPr>
          <p:cNvSpPr>
            <a:spLocks noGrp="1"/>
          </p:cNvSpPr>
          <p:nvPr>
            <p:ph type="title"/>
          </p:nvPr>
        </p:nvSpPr>
        <p:spPr>
          <a:xfrm>
            <a:off x="349250" y="457201"/>
            <a:ext cx="11385550" cy="876300"/>
          </a:xfrm>
        </p:spPr>
        <p:txBody>
          <a:bodyPr/>
          <a:lstStyle>
            <a:lvl1pPr>
              <a:defRPr>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796D0991-A166-234C-9183-59AAEDE0B927}"/>
              </a:ext>
            </a:extLst>
          </p:cNvPr>
          <p:cNvSpPr>
            <a:spLocks noGrp="1"/>
          </p:cNvSpPr>
          <p:nvPr>
            <p:ph type="body" idx="1"/>
          </p:nvPr>
        </p:nvSpPr>
        <p:spPr>
          <a:xfrm>
            <a:off x="349250" y="1333501"/>
            <a:ext cx="11385550" cy="612177"/>
          </a:xfrm>
        </p:spPr>
        <p:txBody>
          <a:bodyPr anchor="t">
            <a:normAutofit/>
          </a:bodyPr>
          <a:lstStyle>
            <a:lvl1pPr marL="0" indent="0">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BFD561-F7D3-E045-B092-DF2A8A8CF6B4}"/>
              </a:ext>
            </a:extLst>
          </p:cNvPr>
          <p:cNvSpPr>
            <a:spLocks noGrp="1"/>
          </p:cNvSpPr>
          <p:nvPr>
            <p:ph sz="half" idx="2"/>
          </p:nvPr>
        </p:nvSpPr>
        <p:spPr>
          <a:xfrm>
            <a:off x="349250" y="1869194"/>
            <a:ext cx="113855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92E79702-1EAF-0E41-8DCA-BA706D159362}"/>
              </a:ext>
            </a:extLst>
          </p:cNvPr>
          <p:cNvSpPr>
            <a:spLocks noGrp="1"/>
          </p:cNvSpPr>
          <p:nvPr>
            <p:ph type="sldNum" sz="quarter" idx="12"/>
          </p:nvPr>
        </p:nvSpPr>
        <p:spPr/>
        <p:txBody>
          <a:bodyPr anchor="ctr"/>
          <a:lstStyle/>
          <a:p>
            <a:fld id="{E9EA568D-3F9E-F248-AE0D-0AAE8DCAB382}" type="slidenum">
              <a:rPr lang="en-US" smtClean="0"/>
              <a:t>‹#›</a:t>
            </a:fld>
            <a:endParaRPr lang="en-US"/>
          </a:p>
        </p:txBody>
      </p:sp>
    </p:spTree>
    <p:extLst>
      <p:ext uri="{BB962C8B-B14F-4D97-AF65-F5344CB8AC3E}">
        <p14:creationId xmlns:p14="http://schemas.microsoft.com/office/powerpoint/2010/main" val="24468346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0C25EC-F3DD-7A4D-BA7B-2E6D6062C66E}"/>
              </a:ext>
            </a:extLst>
          </p:cNvPr>
          <p:cNvSpPr/>
          <p:nvPr userDrawn="1"/>
        </p:nvSpPr>
        <p:spPr>
          <a:xfrm>
            <a:off x="5334001" y="0"/>
            <a:ext cx="6858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26512BC6-E5FD-2D49-BE0B-BBE719ED7353}"/>
              </a:ext>
            </a:extLst>
          </p:cNvPr>
          <p:cNvSpPr>
            <a:spLocks noGrp="1"/>
          </p:cNvSpPr>
          <p:nvPr>
            <p:ph type="pic" idx="14"/>
          </p:nvPr>
        </p:nvSpPr>
        <p:spPr>
          <a:xfrm>
            <a:off x="-1" y="1"/>
            <a:ext cx="5334002" cy="6857999"/>
          </a:xfrm>
          <a:solidFill>
            <a:schemeClr val="bg1">
              <a:lumMod val="8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a:extLst>
              <a:ext uri="{FF2B5EF4-FFF2-40B4-BE49-F238E27FC236}">
                <a16:creationId xmlns:a16="http://schemas.microsoft.com/office/drawing/2014/main" id="{F2B9D6CC-AC8D-D940-9E09-0AF86119DBDF}"/>
              </a:ext>
            </a:extLst>
          </p:cNvPr>
          <p:cNvSpPr>
            <a:spLocks noGrp="1"/>
          </p:cNvSpPr>
          <p:nvPr>
            <p:ph type="title" hasCustomPrompt="1"/>
          </p:nvPr>
        </p:nvSpPr>
        <p:spPr>
          <a:xfrm>
            <a:off x="6160422" y="563766"/>
            <a:ext cx="5574378" cy="2521840"/>
          </a:xfrm>
        </p:spPr>
        <p:txBody>
          <a:bodyPr anchor="b">
            <a:normAutofit/>
          </a:bodyPr>
          <a:lstStyle>
            <a:lvl1pPr>
              <a:lnSpc>
                <a:spcPts val="3800"/>
              </a:lnSpc>
              <a:defRPr sz="3400">
                <a:solidFill>
                  <a:schemeClr val="tx1"/>
                </a:solidFill>
              </a:defRPr>
            </a:lvl1pPr>
          </a:lstStyle>
          <a:p>
            <a:r>
              <a:rPr lang="en-US"/>
              <a:t>Click to edit Master title style and can be up to four lines of text at the max, and not any more then that.</a:t>
            </a:r>
          </a:p>
        </p:txBody>
      </p:sp>
      <p:cxnSp>
        <p:nvCxnSpPr>
          <p:cNvPr id="19" name="Straight Connector 18">
            <a:extLst>
              <a:ext uri="{FF2B5EF4-FFF2-40B4-BE49-F238E27FC236}">
                <a16:creationId xmlns:a16="http://schemas.microsoft.com/office/drawing/2014/main" id="{52CC52A2-7E75-B24B-9430-B27A0F53F8B1}"/>
              </a:ext>
            </a:extLst>
          </p:cNvPr>
          <p:cNvCxnSpPr>
            <a:cxnSpLocks/>
          </p:cNvCxnSpPr>
          <p:nvPr userDrawn="1"/>
        </p:nvCxnSpPr>
        <p:spPr>
          <a:xfrm>
            <a:off x="6248400" y="3429000"/>
            <a:ext cx="6858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9573B51D-AC86-7D49-B2F1-AE1DE48A5131}"/>
              </a:ext>
            </a:extLst>
          </p:cNvPr>
          <p:cNvSpPr>
            <a:spLocks noGrp="1"/>
          </p:cNvSpPr>
          <p:nvPr>
            <p:ph type="body" sz="quarter" idx="13" hasCustomPrompt="1"/>
          </p:nvPr>
        </p:nvSpPr>
        <p:spPr>
          <a:xfrm>
            <a:off x="6160849" y="3816846"/>
            <a:ext cx="5486400" cy="1281112"/>
          </a:xfrm>
        </p:spPr>
        <p:txBody>
          <a:bodyPr>
            <a:noAutofit/>
          </a:bodyPr>
          <a:lstStyle>
            <a:lvl1pPr marL="0" indent="0">
              <a:lnSpc>
                <a:spcPts val="2000"/>
              </a:lnSpc>
              <a:buFont typeface="Arial" panose="020B0604020202020204" pitchFamily="34" charset="0"/>
              <a:buNone/>
              <a:defRPr sz="1600">
                <a:solidFill>
                  <a:schemeClr val="tx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p:txBody>
      </p:sp>
      <p:sp>
        <p:nvSpPr>
          <p:cNvPr id="15" name="Slide Number Placeholder 5">
            <a:extLst>
              <a:ext uri="{FF2B5EF4-FFF2-40B4-BE49-F238E27FC236}">
                <a16:creationId xmlns:a16="http://schemas.microsoft.com/office/drawing/2014/main" id="{F08079D2-30EF-EF40-916E-435DD98797FC}"/>
              </a:ext>
            </a:extLst>
          </p:cNvPr>
          <p:cNvSpPr>
            <a:spLocks noGrp="1"/>
          </p:cNvSpPr>
          <p:nvPr>
            <p:ph type="sldNum" sz="quarter" idx="4"/>
          </p:nvPr>
        </p:nvSpPr>
        <p:spPr>
          <a:xfrm>
            <a:off x="11128443" y="6400800"/>
            <a:ext cx="718754" cy="457199"/>
          </a:xfrm>
          <a:prstGeom prst="rect">
            <a:avLst/>
          </a:prstGeom>
        </p:spPr>
        <p:txBody>
          <a:bodyPr vert="horz" lIns="91440" tIns="45720" rIns="91440" bIns="45720" rtlCol="0" anchor="ctr"/>
          <a:lstStyle>
            <a:lvl1pPr algn="r">
              <a:defRPr sz="600">
                <a:solidFill>
                  <a:schemeClr val="tx2"/>
                </a:solidFill>
              </a:defRPr>
            </a:lvl1pPr>
          </a:lstStyle>
          <a:p>
            <a:fld id="{E9EA568D-3F9E-F248-AE0D-0AAE8DCAB382}" type="slidenum">
              <a:rPr lang="en-US" smtClean="0"/>
              <a:pPr/>
              <a:t>‹#›</a:t>
            </a:fld>
            <a:endParaRPr lang="en-US"/>
          </a:p>
        </p:txBody>
      </p:sp>
      <p:pic>
        <p:nvPicPr>
          <p:cNvPr id="11" name="Graphic 10">
            <a:extLst>
              <a:ext uri="{FF2B5EF4-FFF2-40B4-BE49-F238E27FC236}">
                <a16:creationId xmlns:a16="http://schemas.microsoft.com/office/drawing/2014/main" id="{6F9E437F-926D-AA4E-BEA9-923CD7FEA90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200" y="6548700"/>
            <a:ext cx="685800" cy="147837"/>
          </a:xfrm>
          <a:prstGeom prst="rect">
            <a:avLst/>
          </a:prstGeom>
        </p:spPr>
      </p:pic>
    </p:spTree>
    <p:extLst>
      <p:ext uri="{BB962C8B-B14F-4D97-AF65-F5344CB8AC3E}">
        <p14:creationId xmlns:p14="http://schemas.microsoft.com/office/powerpoint/2010/main" val="19684032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meline 2">
    <p:spTree>
      <p:nvGrpSpPr>
        <p:cNvPr id="1" name=""/>
        <p:cNvGrpSpPr/>
        <p:nvPr/>
      </p:nvGrpSpPr>
      <p:grpSpPr>
        <a:xfrm>
          <a:off x="0" y="0"/>
          <a:ext cx="0" cy="0"/>
          <a:chOff x="0" y="0"/>
          <a:chExt cx="0" cy="0"/>
        </a:xfrm>
      </p:grpSpPr>
      <p:sp>
        <p:nvSpPr>
          <p:cNvPr id="71" name="Title Placeholder 1">
            <a:extLst>
              <a:ext uri="{FF2B5EF4-FFF2-40B4-BE49-F238E27FC236}">
                <a16:creationId xmlns:a16="http://schemas.microsoft.com/office/drawing/2014/main" id="{39E6EE13-C2C5-E14F-AA4A-CC18176D677E}"/>
              </a:ext>
            </a:extLst>
          </p:cNvPr>
          <p:cNvSpPr>
            <a:spLocks noGrp="1"/>
          </p:cNvSpPr>
          <p:nvPr userDrawn="1">
            <p:ph type="title"/>
          </p:nvPr>
        </p:nvSpPr>
        <p:spPr>
          <a:xfrm>
            <a:off x="354909" y="461282"/>
            <a:ext cx="11370366" cy="605881"/>
          </a:xfrm>
          <a:prstGeom prst="rect">
            <a:avLst/>
          </a:prstGeom>
        </p:spPr>
        <p:txBody>
          <a:bodyPr vert="horz" lIns="91440" tIns="45720" rIns="91440" bIns="45720" rtlCol="0" anchor="t">
            <a:normAutofit/>
          </a:bodyPr>
          <a:lstStyle/>
          <a:p>
            <a:r>
              <a:rPr lang="en-US"/>
              <a:t>Click to edit Master title style</a:t>
            </a:r>
          </a:p>
        </p:txBody>
      </p:sp>
      <p:sp>
        <p:nvSpPr>
          <p:cNvPr id="41" name="Slide Number Placeholder 5">
            <a:extLst>
              <a:ext uri="{FF2B5EF4-FFF2-40B4-BE49-F238E27FC236}">
                <a16:creationId xmlns:a16="http://schemas.microsoft.com/office/drawing/2014/main" id="{7D241E9B-F196-4E44-8421-39EF4551F25E}"/>
              </a:ext>
            </a:extLst>
          </p:cNvPr>
          <p:cNvSpPr>
            <a:spLocks noGrp="1"/>
          </p:cNvSpPr>
          <p:nvPr>
            <p:ph type="sldNum" sz="quarter" idx="4"/>
          </p:nvPr>
        </p:nvSpPr>
        <p:spPr>
          <a:xfrm>
            <a:off x="11128443" y="6400800"/>
            <a:ext cx="718754" cy="457199"/>
          </a:xfrm>
          <a:prstGeom prst="rect">
            <a:avLst/>
          </a:prstGeom>
        </p:spPr>
        <p:txBody>
          <a:bodyPr vert="horz" lIns="91440" tIns="45720" rIns="91440" bIns="45720" rtlCol="0" anchor="ctr"/>
          <a:lstStyle>
            <a:lvl1pPr algn="r">
              <a:defRPr sz="600">
                <a:solidFill>
                  <a:schemeClr val="tx2"/>
                </a:solidFill>
              </a:defRPr>
            </a:lvl1pPr>
          </a:lstStyle>
          <a:p>
            <a:fld id="{E9EA568D-3F9E-F248-AE0D-0AAE8DCAB382}" type="slidenum">
              <a:rPr lang="en-US" smtClean="0"/>
              <a:pPr/>
              <a:t>‹#›</a:t>
            </a:fld>
            <a:endParaRPr lang="en-US"/>
          </a:p>
        </p:txBody>
      </p:sp>
    </p:spTree>
    <p:extLst>
      <p:ext uri="{BB962C8B-B14F-4D97-AF65-F5344CB8AC3E}">
        <p14:creationId xmlns:p14="http://schemas.microsoft.com/office/powerpoint/2010/main" val="3179163630"/>
      </p:ext>
    </p:extLst>
  </p:cSld>
  <p:clrMapOvr>
    <a:masterClrMapping/>
  </p:clrMapOvr>
  <p:extLst>
    <p:ext uri="{DCECCB84-F9BA-43D5-87BE-67443E8EF086}">
      <p15:sldGuideLst xmlns:p15="http://schemas.microsoft.com/office/powerpoint/2012/main">
        <p15:guide id="1" pos="1824">
          <p15:clr>
            <a:srgbClr val="FBAE40"/>
          </p15:clr>
        </p15:guide>
        <p15:guide id="2" pos="585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499873" y="469286"/>
            <a:ext cx="11096132" cy="63345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42397" y="6244227"/>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497350"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609600" y="1658112"/>
            <a:ext cx="10972800" cy="4035552"/>
          </a:xfrm>
        </p:spPr>
        <p:txBody>
          <a:bodyPr anchor="ctr"/>
          <a:lstStyle>
            <a:lvl1pPr marL="0" indent="0" algn="ctr">
              <a:buNone/>
              <a:defRPr sz="1200">
                <a:solidFill>
                  <a:schemeClr val="accent1"/>
                </a:solidFill>
              </a:defRPr>
            </a:lvl1pPr>
          </a:lstStyle>
          <a:p>
            <a:endParaRPr lang="en-US"/>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nvPr>
        </p:nvSpPr>
        <p:spPr>
          <a:xfrm>
            <a:off x="7959493" y="6241565"/>
            <a:ext cx="328496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293082149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 Blank" type="obj" preserve="1">
  <p:cSld name="Title and Content - Blank">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544657" y="622097"/>
            <a:ext cx="11046000" cy="699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2500"/>
              <a:buFont typeface="Poppins SemiBold"/>
              <a:buNone/>
              <a:defRPr sz="3333" b="1" i="0">
                <a:latin typeface="Poppins SemiBold"/>
                <a:ea typeface="Poppins SemiBold"/>
                <a:cs typeface="Poppins SemiBold"/>
                <a:sym typeface="Poppins SemiBold"/>
              </a:defRPr>
            </a:lvl1pPr>
            <a:lvl2pPr lvl="1">
              <a:spcBef>
                <a:spcPts val="0"/>
              </a:spcBef>
              <a:spcAft>
                <a:spcPts val="0"/>
              </a:spcAft>
              <a:buSzPts val="2500"/>
              <a:buNone/>
              <a:defRPr sz="3333"/>
            </a:lvl2pPr>
            <a:lvl3pPr lvl="2">
              <a:spcBef>
                <a:spcPts val="0"/>
              </a:spcBef>
              <a:spcAft>
                <a:spcPts val="0"/>
              </a:spcAft>
              <a:buSzPts val="2500"/>
              <a:buNone/>
              <a:defRPr sz="3333"/>
            </a:lvl3pPr>
            <a:lvl4pPr lvl="3">
              <a:spcBef>
                <a:spcPts val="0"/>
              </a:spcBef>
              <a:spcAft>
                <a:spcPts val="0"/>
              </a:spcAft>
              <a:buSzPts val="2500"/>
              <a:buNone/>
              <a:defRPr sz="3333"/>
            </a:lvl4pPr>
            <a:lvl5pPr lvl="4">
              <a:spcBef>
                <a:spcPts val="0"/>
              </a:spcBef>
              <a:spcAft>
                <a:spcPts val="0"/>
              </a:spcAft>
              <a:buSzPts val="2500"/>
              <a:buNone/>
              <a:defRPr sz="3333"/>
            </a:lvl5pPr>
            <a:lvl6pPr lvl="5">
              <a:spcBef>
                <a:spcPts val="0"/>
              </a:spcBef>
              <a:spcAft>
                <a:spcPts val="0"/>
              </a:spcAft>
              <a:buSzPts val="2500"/>
              <a:buNone/>
              <a:defRPr sz="3333"/>
            </a:lvl6pPr>
            <a:lvl7pPr lvl="6">
              <a:spcBef>
                <a:spcPts val="0"/>
              </a:spcBef>
              <a:spcAft>
                <a:spcPts val="0"/>
              </a:spcAft>
              <a:buSzPts val="2500"/>
              <a:buNone/>
              <a:defRPr sz="3333"/>
            </a:lvl7pPr>
            <a:lvl8pPr lvl="7">
              <a:spcBef>
                <a:spcPts val="0"/>
              </a:spcBef>
              <a:spcAft>
                <a:spcPts val="0"/>
              </a:spcAft>
              <a:buSzPts val="2500"/>
              <a:buNone/>
              <a:defRPr sz="3333"/>
            </a:lvl8pPr>
            <a:lvl9pPr lvl="8">
              <a:spcBef>
                <a:spcPts val="0"/>
              </a:spcBef>
              <a:spcAft>
                <a:spcPts val="0"/>
              </a:spcAft>
              <a:buSzPts val="2500"/>
              <a:buNone/>
              <a:defRPr sz="3333"/>
            </a:lvl9pPr>
          </a:lstStyle>
          <a:p>
            <a:endParaRPr/>
          </a:p>
        </p:txBody>
      </p:sp>
      <p:sp>
        <p:nvSpPr>
          <p:cNvPr id="47" name="Google Shape;47;p7"/>
          <p:cNvSpPr txBox="1">
            <a:spLocks noGrp="1"/>
          </p:cNvSpPr>
          <p:nvPr>
            <p:ph type="body" idx="1"/>
          </p:nvPr>
        </p:nvSpPr>
        <p:spPr>
          <a:xfrm>
            <a:off x="544657" y="1539803"/>
            <a:ext cx="11046000" cy="4922000"/>
          </a:xfrm>
          <a:prstGeom prst="rect">
            <a:avLst/>
          </a:prstGeom>
          <a:noFill/>
          <a:ln>
            <a:noFill/>
          </a:ln>
        </p:spPr>
        <p:txBody>
          <a:bodyPr spcFirstLastPara="1" wrap="square" lIns="68575" tIns="34275" rIns="68575" bIns="34275" anchor="t" anchorCtr="0">
            <a:normAutofit/>
          </a:bodyPr>
          <a:lstStyle>
            <a:lvl1pPr marL="609585" lvl="0" indent="-482588" algn="l">
              <a:lnSpc>
                <a:spcPct val="114000"/>
              </a:lnSpc>
              <a:spcBef>
                <a:spcPts val="1067"/>
              </a:spcBef>
              <a:spcAft>
                <a:spcPts val="0"/>
              </a:spcAft>
              <a:buClr>
                <a:schemeClr val="accent1"/>
              </a:buClr>
              <a:buSzPts val="2100"/>
              <a:buChar char="•"/>
              <a:defRPr i="0"/>
            </a:lvl1pPr>
            <a:lvl2pPr marL="1219170" lvl="1" indent="-457189" algn="l">
              <a:lnSpc>
                <a:spcPct val="114000"/>
              </a:lnSpc>
              <a:spcBef>
                <a:spcPts val="533"/>
              </a:spcBef>
              <a:spcAft>
                <a:spcPts val="0"/>
              </a:spcAft>
              <a:buClr>
                <a:schemeClr val="accent1"/>
              </a:buClr>
              <a:buSzPts val="1800"/>
              <a:buChar char="•"/>
              <a:defRPr i="0"/>
            </a:lvl2pPr>
            <a:lvl3pPr marL="1828754" lvl="2" indent="-431789" algn="l">
              <a:lnSpc>
                <a:spcPct val="114000"/>
              </a:lnSpc>
              <a:spcBef>
                <a:spcPts val="533"/>
              </a:spcBef>
              <a:spcAft>
                <a:spcPts val="0"/>
              </a:spcAft>
              <a:buClr>
                <a:schemeClr val="accent1"/>
              </a:buClr>
              <a:buSzPts val="1500"/>
              <a:buChar char="•"/>
              <a:defRPr i="0"/>
            </a:lvl3pPr>
            <a:lvl4pPr marL="2438339" lvl="3" indent="-423323" algn="l">
              <a:lnSpc>
                <a:spcPct val="114000"/>
              </a:lnSpc>
              <a:spcBef>
                <a:spcPts val="533"/>
              </a:spcBef>
              <a:spcAft>
                <a:spcPts val="0"/>
              </a:spcAft>
              <a:buClr>
                <a:schemeClr val="accent1"/>
              </a:buClr>
              <a:buSzPts val="1400"/>
              <a:buChar char="•"/>
              <a:defRPr i="0"/>
            </a:lvl4pPr>
            <a:lvl5pPr marL="3047924" lvl="4" indent="-423323" algn="l">
              <a:lnSpc>
                <a:spcPct val="114000"/>
              </a:lnSpc>
              <a:spcBef>
                <a:spcPts val="533"/>
              </a:spcBef>
              <a:spcAft>
                <a:spcPts val="0"/>
              </a:spcAft>
              <a:buClr>
                <a:schemeClr val="accent1"/>
              </a:buClr>
              <a:buSzPts val="1400"/>
              <a:buChar char="•"/>
              <a:defRPr i="0"/>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75002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 Blank 1" preserve="1">
  <p:cSld name="Title and Content - Blank 1">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544657" y="622097"/>
            <a:ext cx="11046000" cy="699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2500"/>
              <a:buFont typeface="Poppins SemiBold"/>
              <a:buNone/>
              <a:defRPr sz="3333" b="1" i="0">
                <a:latin typeface="Poppins SemiBold"/>
                <a:ea typeface="Poppins SemiBold"/>
                <a:cs typeface="Poppins SemiBold"/>
                <a:sym typeface="Poppins SemiBold"/>
              </a:defRPr>
            </a:lvl1pPr>
            <a:lvl2pPr lvl="1">
              <a:spcBef>
                <a:spcPts val="0"/>
              </a:spcBef>
              <a:spcAft>
                <a:spcPts val="0"/>
              </a:spcAft>
              <a:buSzPts val="2500"/>
              <a:buNone/>
              <a:defRPr sz="3333"/>
            </a:lvl2pPr>
            <a:lvl3pPr lvl="2">
              <a:spcBef>
                <a:spcPts val="0"/>
              </a:spcBef>
              <a:spcAft>
                <a:spcPts val="0"/>
              </a:spcAft>
              <a:buSzPts val="2500"/>
              <a:buNone/>
              <a:defRPr sz="3333"/>
            </a:lvl3pPr>
            <a:lvl4pPr lvl="3">
              <a:spcBef>
                <a:spcPts val="0"/>
              </a:spcBef>
              <a:spcAft>
                <a:spcPts val="0"/>
              </a:spcAft>
              <a:buSzPts val="2500"/>
              <a:buNone/>
              <a:defRPr sz="3333"/>
            </a:lvl4pPr>
            <a:lvl5pPr lvl="4">
              <a:spcBef>
                <a:spcPts val="0"/>
              </a:spcBef>
              <a:spcAft>
                <a:spcPts val="0"/>
              </a:spcAft>
              <a:buSzPts val="2500"/>
              <a:buNone/>
              <a:defRPr sz="3333"/>
            </a:lvl5pPr>
            <a:lvl6pPr lvl="5">
              <a:spcBef>
                <a:spcPts val="0"/>
              </a:spcBef>
              <a:spcAft>
                <a:spcPts val="0"/>
              </a:spcAft>
              <a:buSzPts val="2500"/>
              <a:buNone/>
              <a:defRPr sz="3333"/>
            </a:lvl6pPr>
            <a:lvl7pPr lvl="6">
              <a:spcBef>
                <a:spcPts val="0"/>
              </a:spcBef>
              <a:spcAft>
                <a:spcPts val="0"/>
              </a:spcAft>
              <a:buSzPts val="2500"/>
              <a:buNone/>
              <a:defRPr sz="3333"/>
            </a:lvl7pPr>
            <a:lvl8pPr lvl="7">
              <a:spcBef>
                <a:spcPts val="0"/>
              </a:spcBef>
              <a:spcAft>
                <a:spcPts val="0"/>
              </a:spcAft>
              <a:buSzPts val="2500"/>
              <a:buNone/>
              <a:defRPr sz="3333"/>
            </a:lvl8pPr>
            <a:lvl9pPr lvl="8">
              <a:spcBef>
                <a:spcPts val="0"/>
              </a:spcBef>
              <a:spcAft>
                <a:spcPts val="0"/>
              </a:spcAft>
              <a:buSzPts val="2500"/>
              <a:buNone/>
              <a:defRPr sz="3333"/>
            </a:lvl9pPr>
          </a:lstStyle>
          <a:p>
            <a:endParaRPr/>
          </a:p>
        </p:txBody>
      </p:sp>
      <p:sp>
        <p:nvSpPr>
          <p:cNvPr id="50" name="Google Shape;50;p8"/>
          <p:cNvSpPr txBox="1">
            <a:spLocks noGrp="1"/>
          </p:cNvSpPr>
          <p:nvPr>
            <p:ph type="body" idx="1"/>
          </p:nvPr>
        </p:nvSpPr>
        <p:spPr>
          <a:xfrm>
            <a:off x="544657" y="1539803"/>
            <a:ext cx="11046000" cy="4922000"/>
          </a:xfrm>
          <a:prstGeom prst="rect">
            <a:avLst/>
          </a:prstGeom>
          <a:noFill/>
          <a:ln>
            <a:noFill/>
          </a:ln>
        </p:spPr>
        <p:txBody>
          <a:bodyPr spcFirstLastPara="1" wrap="square" lIns="68575" tIns="34275" rIns="68575" bIns="34275" anchor="t" anchorCtr="0">
            <a:normAutofit/>
          </a:bodyPr>
          <a:lstStyle>
            <a:lvl1pPr marL="609585" lvl="0" indent="-482588" algn="l">
              <a:lnSpc>
                <a:spcPct val="114000"/>
              </a:lnSpc>
              <a:spcBef>
                <a:spcPts val="1067"/>
              </a:spcBef>
              <a:spcAft>
                <a:spcPts val="0"/>
              </a:spcAft>
              <a:buClr>
                <a:schemeClr val="accent1"/>
              </a:buClr>
              <a:buSzPts val="2100"/>
              <a:buChar char="•"/>
              <a:defRPr i="0"/>
            </a:lvl1pPr>
            <a:lvl2pPr marL="1219170" lvl="1" indent="-457189" algn="l">
              <a:lnSpc>
                <a:spcPct val="114000"/>
              </a:lnSpc>
              <a:spcBef>
                <a:spcPts val="533"/>
              </a:spcBef>
              <a:spcAft>
                <a:spcPts val="0"/>
              </a:spcAft>
              <a:buClr>
                <a:schemeClr val="accent1"/>
              </a:buClr>
              <a:buSzPts val="1800"/>
              <a:buChar char="•"/>
              <a:defRPr i="0"/>
            </a:lvl2pPr>
            <a:lvl3pPr marL="1828754" lvl="2" indent="-431789" algn="l">
              <a:lnSpc>
                <a:spcPct val="114000"/>
              </a:lnSpc>
              <a:spcBef>
                <a:spcPts val="533"/>
              </a:spcBef>
              <a:spcAft>
                <a:spcPts val="0"/>
              </a:spcAft>
              <a:buClr>
                <a:schemeClr val="accent1"/>
              </a:buClr>
              <a:buSzPts val="1500"/>
              <a:buChar char="•"/>
              <a:defRPr i="0"/>
            </a:lvl3pPr>
            <a:lvl4pPr marL="2438339" lvl="3" indent="-423323" algn="l">
              <a:lnSpc>
                <a:spcPct val="114000"/>
              </a:lnSpc>
              <a:spcBef>
                <a:spcPts val="533"/>
              </a:spcBef>
              <a:spcAft>
                <a:spcPts val="0"/>
              </a:spcAft>
              <a:buClr>
                <a:schemeClr val="accent1"/>
              </a:buClr>
              <a:buSzPts val="1400"/>
              <a:buChar char="•"/>
              <a:defRPr i="0"/>
            </a:lvl4pPr>
            <a:lvl5pPr marL="3047924" lvl="4" indent="-423323" algn="l">
              <a:lnSpc>
                <a:spcPct val="114000"/>
              </a:lnSpc>
              <a:spcBef>
                <a:spcPts val="533"/>
              </a:spcBef>
              <a:spcAft>
                <a:spcPts val="0"/>
              </a:spcAft>
              <a:buClr>
                <a:schemeClr val="accent1"/>
              </a:buClr>
              <a:buSzPts val="1400"/>
              <a:buChar char="•"/>
              <a:defRPr i="0"/>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51" name="Google Shape;51;p8"/>
          <p:cNvSpPr/>
          <p:nvPr/>
        </p:nvSpPr>
        <p:spPr>
          <a:xfrm rot="-5400000">
            <a:off x="6018000" y="649200"/>
            <a:ext cx="156000" cy="122616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Tree>
    <p:extLst>
      <p:ext uri="{BB962C8B-B14F-4D97-AF65-F5344CB8AC3E}">
        <p14:creationId xmlns:p14="http://schemas.microsoft.com/office/powerpoint/2010/main" val="3255991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 Blank 1 1" preserve="1">
  <p:cSld name="Title and Content - Blank 1 1">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544657" y="622097"/>
            <a:ext cx="11046000" cy="699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2500"/>
              <a:buFont typeface="Poppins SemiBold"/>
              <a:buNone/>
              <a:defRPr sz="3333" b="1" i="0">
                <a:latin typeface="Poppins SemiBold"/>
                <a:ea typeface="Poppins SemiBold"/>
                <a:cs typeface="Poppins SemiBold"/>
                <a:sym typeface="Poppins SemiBold"/>
              </a:defRPr>
            </a:lvl1pPr>
            <a:lvl2pPr lvl="1">
              <a:spcBef>
                <a:spcPts val="0"/>
              </a:spcBef>
              <a:spcAft>
                <a:spcPts val="0"/>
              </a:spcAft>
              <a:buSzPts val="2500"/>
              <a:buNone/>
              <a:defRPr sz="3333"/>
            </a:lvl2pPr>
            <a:lvl3pPr lvl="2">
              <a:spcBef>
                <a:spcPts val="0"/>
              </a:spcBef>
              <a:spcAft>
                <a:spcPts val="0"/>
              </a:spcAft>
              <a:buSzPts val="2500"/>
              <a:buNone/>
              <a:defRPr sz="3333"/>
            </a:lvl3pPr>
            <a:lvl4pPr lvl="3">
              <a:spcBef>
                <a:spcPts val="0"/>
              </a:spcBef>
              <a:spcAft>
                <a:spcPts val="0"/>
              </a:spcAft>
              <a:buSzPts val="2500"/>
              <a:buNone/>
              <a:defRPr sz="3333"/>
            </a:lvl4pPr>
            <a:lvl5pPr lvl="4">
              <a:spcBef>
                <a:spcPts val="0"/>
              </a:spcBef>
              <a:spcAft>
                <a:spcPts val="0"/>
              </a:spcAft>
              <a:buSzPts val="2500"/>
              <a:buNone/>
              <a:defRPr sz="3333"/>
            </a:lvl5pPr>
            <a:lvl6pPr lvl="5">
              <a:spcBef>
                <a:spcPts val="0"/>
              </a:spcBef>
              <a:spcAft>
                <a:spcPts val="0"/>
              </a:spcAft>
              <a:buSzPts val="2500"/>
              <a:buNone/>
              <a:defRPr sz="3333"/>
            </a:lvl6pPr>
            <a:lvl7pPr lvl="6">
              <a:spcBef>
                <a:spcPts val="0"/>
              </a:spcBef>
              <a:spcAft>
                <a:spcPts val="0"/>
              </a:spcAft>
              <a:buSzPts val="2500"/>
              <a:buNone/>
              <a:defRPr sz="3333"/>
            </a:lvl7pPr>
            <a:lvl8pPr lvl="7">
              <a:spcBef>
                <a:spcPts val="0"/>
              </a:spcBef>
              <a:spcAft>
                <a:spcPts val="0"/>
              </a:spcAft>
              <a:buSzPts val="2500"/>
              <a:buNone/>
              <a:defRPr sz="3333"/>
            </a:lvl8pPr>
            <a:lvl9pPr lvl="8">
              <a:spcBef>
                <a:spcPts val="0"/>
              </a:spcBef>
              <a:spcAft>
                <a:spcPts val="0"/>
              </a:spcAft>
              <a:buSzPts val="2500"/>
              <a:buNone/>
              <a:defRPr sz="3333"/>
            </a:lvl9pPr>
          </a:lstStyle>
          <a:p>
            <a:endParaRPr/>
          </a:p>
        </p:txBody>
      </p:sp>
      <p:sp>
        <p:nvSpPr>
          <p:cNvPr id="54" name="Google Shape;54;p9"/>
          <p:cNvSpPr txBox="1">
            <a:spLocks noGrp="1"/>
          </p:cNvSpPr>
          <p:nvPr>
            <p:ph type="body" idx="1"/>
          </p:nvPr>
        </p:nvSpPr>
        <p:spPr>
          <a:xfrm>
            <a:off x="544657" y="1539803"/>
            <a:ext cx="11046000" cy="4922000"/>
          </a:xfrm>
          <a:prstGeom prst="rect">
            <a:avLst/>
          </a:prstGeom>
          <a:noFill/>
          <a:ln>
            <a:noFill/>
          </a:ln>
        </p:spPr>
        <p:txBody>
          <a:bodyPr spcFirstLastPara="1" wrap="square" lIns="68575" tIns="34275" rIns="68575" bIns="34275" anchor="t" anchorCtr="0">
            <a:normAutofit/>
          </a:bodyPr>
          <a:lstStyle>
            <a:lvl1pPr marL="609585" lvl="0" indent="-482588" algn="l">
              <a:lnSpc>
                <a:spcPct val="114000"/>
              </a:lnSpc>
              <a:spcBef>
                <a:spcPts val="1067"/>
              </a:spcBef>
              <a:spcAft>
                <a:spcPts val="0"/>
              </a:spcAft>
              <a:buClr>
                <a:schemeClr val="accent1"/>
              </a:buClr>
              <a:buSzPts val="2100"/>
              <a:buChar char="•"/>
              <a:defRPr i="0"/>
            </a:lvl1pPr>
            <a:lvl2pPr marL="1219170" lvl="1" indent="-457189" algn="l">
              <a:lnSpc>
                <a:spcPct val="114000"/>
              </a:lnSpc>
              <a:spcBef>
                <a:spcPts val="533"/>
              </a:spcBef>
              <a:spcAft>
                <a:spcPts val="0"/>
              </a:spcAft>
              <a:buClr>
                <a:schemeClr val="accent1"/>
              </a:buClr>
              <a:buSzPts val="1800"/>
              <a:buChar char="•"/>
              <a:defRPr i="0"/>
            </a:lvl2pPr>
            <a:lvl3pPr marL="1828754" lvl="2" indent="-431789" algn="l">
              <a:lnSpc>
                <a:spcPct val="114000"/>
              </a:lnSpc>
              <a:spcBef>
                <a:spcPts val="533"/>
              </a:spcBef>
              <a:spcAft>
                <a:spcPts val="0"/>
              </a:spcAft>
              <a:buClr>
                <a:schemeClr val="accent1"/>
              </a:buClr>
              <a:buSzPts val="1500"/>
              <a:buChar char="•"/>
              <a:defRPr i="0"/>
            </a:lvl3pPr>
            <a:lvl4pPr marL="2438339" lvl="3" indent="-423323" algn="l">
              <a:lnSpc>
                <a:spcPct val="114000"/>
              </a:lnSpc>
              <a:spcBef>
                <a:spcPts val="533"/>
              </a:spcBef>
              <a:spcAft>
                <a:spcPts val="0"/>
              </a:spcAft>
              <a:buClr>
                <a:schemeClr val="accent1"/>
              </a:buClr>
              <a:buSzPts val="1400"/>
              <a:buChar char="•"/>
              <a:defRPr i="0"/>
            </a:lvl4pPr>
            <a:lvl5pPr marL="3047924" lvl="4" indent="-423323" algn="l">
              <a:lnSpc>
                <a:spcPct val="114000"/>
              </a:lnSpc>
              <a:spcBef>
                <a:spcPts val="533"/>
              </a:spcBef>
              <a:spcAft>
                <a:spcPts val="0"/>
              </a:spcAft>
              <a:buClr>
                <a:schemeClr val="accent1"/>
              </a:buClr>
              <a:buSzPts val="1400"/>
              <a:buChar char="•"/>
              <a:defRPr i="0"/>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55" name="Google Shape;55;p9"/>
          <p:cNvSpPr/>
          <p:nvPr/>
        </p:nvSpPr>
        <p:spPr>
          <a:xfrm>
            <a:off x="0" y="-40333"/>
            <a:ext cx="122400" cy="6970000"/>
          </a:xfrm>
          <a:prstGeom prst="rect">
            <a:avLst/>
          </a:prstGeom>
          <a:gradFill>
            <a:gsLst>
              <a:gs pos="0">
                <a:srgbClr val="F05518"/>
              </a:gs>
              <a:gs pos="38000">
                <a:srgbClr val="9F256F"/>
              </a:gs>
              <a:gs pos="66000">
                <a:srgbClr val="572780"/>
              </a:gs>
              <a:gs pos="100000">
                <a:srgbClr val="0CBDDC"/>
              </a:gs>
            </a:gsLst>
            <a:lin ang="5400012" scaled="0"/>
          </a:gra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spTree>
    <p:extLst>
      <p:ext uri="{BB962C8B-B14F-4D97-AF65-F5344CB8AC3E}">
        <p14:creationId xmlns:p14="http://schemas.microsoft.com/office/powerpoint/2010/main" val="3459063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White" preserve="1">
  <p:cSld name="1_Title and Content White">
    <p:bg>
      <p:bgPr>
        <a:gradFill>
          <a:gsLst>
            <a:gs pos="0">
              <a:srgbClr val="020B31"/>
            </a:gs>
            <a:gs pos="100000">
              <a:srgbClr val="001848"/>
            </a:gs>
          </a:gsLst>
          <a:lin ang="5400012" scaled="0"/>
        </a:gradFill>
        <a:effectLst/>
      </p:bgPr>
    </p:bg>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544657" y="622097"/>
            <a:ext cx="11046000" cy="6580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3300"/>
              <a:buFont typeface="Poppins SemiBold"/>
              <a:buNone/>
              <a:defRPr b="1" i="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2500"/>
              <a:buNone/>
              <a:defRPr>
                <a:solidFill>
                  <a:schemeClr val="lt1"/>
                </a:solidFill>
              </a:defRPr>
            </a:lvl2pPr>
            <a:lvl3pPr lvl="2">
              <a:spcBef>
                <a:spcPts val="0"/>
              </a:spcBef>
              <a:spcAft>
                <a:spcPts val="0"/>
              </a:spcAft>
              <a:buClr>
                <a:schemeClr val="lt1"/>
              </a:buClr>
              <a:buSzPts val="2500"/>
              <a:buNone/>
              <a:defRPr>
                <a:solidFill>
                  <a:schemeClr val="lt1"/>
                </a:solidFill>
              </a:defRPr>
            </a:lvl3pPr>
            <a:lvl4pPr lvl="3">
              <a:spcBef>
                <a:spcPts val="0"/>
              </a:spcBef>
              <a:spcAft>
                <a:spcPts val="0"/>
              </a:spcAft>
              <a:buClr>
                <a:schemeClr val="lt1"/>
              </a:buClr>
              <a:buSzPts val="2500"/>
              <a:buNone/>
              <a:defRPr>
                <a:solidFill>
                  <a:schemeClr val="lt1"/>
                </a:solidFill>
              </a:defRPr>
            </a:lvl4pPr>
            <a:lvl5pPr lvl="4">
              <a:spcBef>
                <a:spcPts val="0"/>
              </a:spcBef>
              <a:spcAft>
                <a:spcPts val="0"/>
              </a:spcAft>
              <a:buClr>
                <a:schemeClr val="lt1"/>
              </a:buClr>
              <a:buSzPts val="2500"/>
              <a:buNone/>
              <a:defRPr>
                <a:solidFill>
                  <a:schemeClr val="lt1"/>
                </a:solidFill>
              </a:defRPr>
            </a:lvl5pPr>
            <a:lvl6pPr lvl="5">
              <a:spcBef>
                <a:spcPts val="0"/>
              </a:spcBef>
              <a:spcAft>
                <a:spcPts val="0"/>
              </a:spcAft>
              <a:buClr>
                <a:schemeClr val="lt1"/>
              </a:buClr>
              <a:buSzPts val="2500"/>
              <a:buNone/>
              <a:defRPr>
                <a:solidFill>
                  <a:schemeClr val="lt1"/>
                </a:solidFill>
              </a:defRPr>
            </a:lvl6pPr>
            <a:lvl7pPr lvl="6">
              <a:spcBef>
                <a:spcPts val="0"/>
              </a:spcBef>
              <a:spcAft>
                <a:spcPts val="0"/>
              </a:spcAft>
              <a:buClr>
                <a:schemeClr val="lt1"/>
              </a:buClr>
              <a:buSzPts val="2500"/>
              <a:buNone/>
              <a:defRPr>
                <a:solidFill>
                  <a:schemeClr val="lt1"/>
                </a:solidFill>
              </a:defRPr>
            </a:lvl7pPr>
            <a:lvl8pPr lvl="7">
              <a:spcBef>
                <a:spcPts val="0"/>
              </a:spcBef>
              <a:spcAft>
                <a:spcPts val="0"/>
              </a:spcAft>
              <a:buClr>
                <a:schemeClr val="lt1"/>
              </a:buClr>
              <a:buSzPts val="2500"/>
              <a:buNone/>
              <a:defRPr>
                <a:solidFill>
                  <a:schemeClr val="lt1"/>
                </a:solidFill>
              </a:defRPr>
            </a:lvl8pPr>
            <a:lvl9pPr lvl="8">
              <a:spcBef>
                <a:spcPts val="0"/>
              </a:spcBef>
              <a:spcAft>
                <a:spcPts val="0"/>
              </a:spcAft>
              <a:buClr>
                <a:schemeClr val="lt1"/>
              </a:buClr>
              <a:buSzPts val="2500"/>
              <a:buNone/>
              <a:defRPr>
                <a:solidFill>
                  <a:schemeClr val="lt1"/>
                </a:solidFill>
              </a:defRPr>
            </a:lvl9pPr>
          </a:lstStyle>
          <a:p>
            <a:endParaRPr/>
          </a:p>
        </p:txBody>
      </p:sp>
      <p:sp>
        <p:nvSpPr>
          <p:cNvPr id="58" name="Google Shape;58;p10"/>
          <p:cNvSpPr txBox="1">
            <a:spLocks noGrp="1"/>
          </p:cNvSpPr>
          <p:nvPr>
            <p:ph type="body" idx="1"/>
          </p:nvPr>
        </p:nvSpPr>
        <p:spPr>
          <a:xfrm>
            <a:off x="544657" y="1539803"/>
            <a:ext cx="11046000" cy="4922000"/>
          </a:xfrm>
          <a:prstGeom prst="rect">
            <a:avLst/>
          </a:prstGeom>
          <a:noFill/>
          <a:ln>
            <a:noFill/>
          </a:ln>
        </p:spPr>
        <p:txBody>
          <a:bodyPr spcFirstLastPara="1" wrap="square" lIns="68575" tIns="34275" rIns="68575" bIns="34275" anchor="t" anchorCtr="0">
            <a:normAutofit/>
          </a:bodyPr>
          <a:lstStyle>
            <a:lvl1pPr marL="609585" lvl="0" indent="-482588" algn="l">
              <a:lnSpc>
                <a:spcPct val="114000"/>
              </a:lnSpc>
              <a:spcBef>
                <a:spcPts val="1067"/>
              </a:spcBef>
              <a:spcAft>
                <a:spcPts val="0"/>
              </a:spcAft>
              <a:buClr>
                <a:schemeClr val="lt1"/>
              </a:buClr>
              <a:buSzPts val="2100"/>
              <a:buChar char="•"/>
              <a:defRPr b="0" i="0">
                <a:solidFill>
                  <a:schemeClr val="lt1"/>
                </a:solidFill>
                <a:latin typeface="Poppins Light"/>
                <a:ea typeface="Poppins Light"/>
                <a:cs typeface="Poppins Light"/>
                <a:sym typeface="Poppins Light"/>
              </a:defRPr>
            </a:lvl1pPr>
            <a:lvl2pPr marL="1219170" lvl="1" indent="-457189" algn="l">
              <a:lnSpc>
                <a:spcPct val="114000"/>
              </a:lnSpc>
              <a:spcBef>
                <a:spcPts val="533"/>
              </a:spcBef>
              <a:spcAft>
                <a:spcPts val="0"/>
              </a:spcAft>
              <a:buClr>
                <a:schemeClr val="lt1"/>
              </a:buClr>
              <a:buSzPts val="1800"/>
              <a:buChar char="•"/>
              <a:defRPr b="0" i="0">
                <a:solidFill>
                  <a:schemeClr val="lt1"/>
                </a:solidFill>
                <a:latin typeface="Poppins Light"/>
                <a:ea typeface="Poppins Light"/>
                <a:cs typeface="Poppins Light"/>
                <a:sym typeface="Poppins Light"/>
              </a:defRPr>
            </a:lvl2pPr>
            <a:lvl3pPr marL="1828754" lvl="2" indent="-431789" algn="l">
              <a:lnSpc>
                <a:spcPct val="114000"/>
              </a:lnSpc>
              <a:spcBef>
                <a:spcPts val="533"/>
              </a:spcBef>
              <a:spcAft>
                <a:spcPts val="0"/>
              </a:spcAft>
              <a:buClr>
                <a:schemeClr val="lt1"/>
              </a:buClr>
              <a:buSzPts val="1500"/>
              <a:buChar char="•"/>
              <a:defRPr b="0" i="0">
                <a:solidFill>
                  <a:schemeClr val="lt1"/>
                </a:solidFill>
                <a:latin typeface="Poppins Light"/>
                <a:ea typeface="Poppins Light"/>
                <a:cs typeface="Poppins Light"/>
                <a:sym typeface="Poppins Light"/>
              </a:defRPr>
            </a:lvl3pPr>
            <a:lvl4pPr marL="2438339" lvl="3" indent="-423323" algn="l">
              <a:lnSpc>
                <a:spcPct val="114000"/>
              </a:lnSpc>
              <a:spcBef>
                <a:spcPts val="533"/>
              </a:spcBef>
              <a:spcAft>
                <a:spcPts val="0"/>
              </a:spcAft>
              <a:buClr>
                <a:schemeClr val="lt1"/>
              </a:buClr>
              <a:buSzPts val="1400"/>
              <a:buChar char="•"/>
              <a:defRPr b="0" i="0">
                <a:solidFill>
                  <a:schemeClr val="lt1"/>
                </a:solidFill>
                <a:latin typeface="Poppins Light"/>
                <a:ea typeface="Poppins Light"/>
                <a:cs typeface="Poppins Light"/>
                <a:sym typeface="Poppins Light"/>
              </a:defRPr>
            </a:lvl4pPr>
            <a:lvl5pPr marL="3047924" lvl="4" indent="-423323" algn="l">
              <a:lnSpc>
                <a:spcPct val="114000"/>
              </a:lnSpc>
              <a:spcBef>
                <a:spcPts val="533"/>
              </a:spcBef>
              <a:spcAft>
                <a:spcPts val="0"/>
              </a:spcAft>
              <a:buClr>
                <a:schemeClr val="lt1"/>
              </a:buClr>
              <a:buSzPts val="1400"/>
              <a:buChar char="•"/>
              <a:defRPr b="0" i="0">
                <a:solidFill>
                  <a:schemeClr val="lt1"/>
                </a:solidFill>
                <a:latin typeface="Poppins Light"/>
                <a:ea typeface="Poppins Light"/>
                <a:cs typeface="Poppins Light"/>
                <a:sym typeface="Poppins Light"/>
              </a:defRPr>
            </a:lvl5pPr>
            <a:lvl6pPr marL="3657509" lvl="5" indent="-423323" algn="l">
              <a:lnSpc>
                <a:spcPct val="90000"/>
              </a:lnSpc>
              <a:spcBef>
                <a:spcPts val="533"/>
              </a:spcBef>
              <a:spcAft>
                <a:spcPts val="0"/>
              </a:spcAft>
              <a:buClr>
                <a:schemeClr val="lt1"/>
              </a:buClr>
              <a:buSzPts val="1400"/>
              <a:buChar char="•"/>
              <a:defRPr>
                <a:solidFill>
                  <a:schemeClr val="lt1"/>
                </a:solidFill>
              </a:defRPr>
            </a:lvl6pPr>
            <a:lvl7pPr marL="4267093" lvl="6" indent="-423323" algn="l">
              <a:lnSpc>
                <a:spcPct val="90000"/>
              </a:lnSpc>
              <a:spcBef>
                <a:spcPts val="533"/>
              </a:spcBef>
              <a:spcAft>
                <a:spcPts val="0"/>
              </a:spcAft>
              <a:buClr>
                <a:schemeClr val="lt1"/>
              </a:buClr>
              <a:buSzPts val="1400"/>
              <a:buChar char="•"/>
              <a:defRPr>
                <a:solidFill>
                  <a:schemeClr val="lt1"/>
                </a:solidFill>
              </a:defRPr>
            </a:lvl7pPr>
            <a:lvl8pPr marL="4876678" lvl="7" indent="-423323" algn="l">
              <a:lnSpc>
                <a:spcPct val="90000"/>
              </a:lnSpc>
              <a:spcBef>
                <a:spcPts val="533"/>
              </a:spcBef>
              <a:spcAft>
                <a:spcPts val="0"/>
              </a:spcAft>
              <a:buClr>
                <a:schemeClr val="lt1"/>
              </a:buClr>
              <a:buSzPts val="1400"/>
              <a:buChar char="•"/>
              <a:defRPr>
                <a:solidFill>
                  <a:schemeClr val="lt1"/>
                </a:solidFill>
              </a:defRPr>
            </a:lvl8pPr>
            <a:lvl9pPr marL="5486263" lvl="8" indent="-423323" algn="l">
              <a:lnSpc>
                <a:spcPct val="90000"/>
              </a:lnSpc>
              <a:spcBef>
                <a:spcPts val="533"/>
              </a:spcBef>
              <a:spcAft>
                <a:spcPts val="0"/>
              </a:spcAft>
              <a:buClr>
                <a:schemeClr val="lt1"/>
              </a:buClr>
              <a:buSzPts val="1400"/>
              <a:buChar char="•"/>
              <a:defRPr>
                <a:solidFill>
                  <a:schemeClr val="lt1"/>
                </a:solidFill>
              </a:defRPr>
            </a:lvl9pPr>
          </a:lstStyle>
          <a:p>
            <a:endParaRPr/>
          </a:p>
        </p:txBody>
      </p:sp>
      <p:sp>
        <p:nvSpPr>
          <p:cNvPr id="59" name="Google Shape;59;p10"/>
          <p:cNvSpPr/>
          <p:nvPr/>
        </p:nvSpPr>
        <p:spPr>
          <a:xfrm>
            <a:off x="10653200" y="6436300"/>
            <a:ext cx="1146800" cy="197200"/>
          </a:xfrm>
          <a:prstGeom prst="rect">
            <a:avLst/>
          </a:prstGeom>
          <a:solidFill>
            <a:srgbClr val="011848"/>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Poppins"/>
              <a:ea typeface="Poppins"/>
              <a:cs typeface="Poppins"/>
              <a:sym typeface="Poppins"/>
            </a:endParaRPr>
          </a:p>
        </p:txBody>
      </p:sp>
      <p:pic>
        <p:nvPicPr>
          <p:cNvPr id="60" name="Google Shape;60;p10" title="mtlogowhite.png"/>
          <p:cNvPicPr preferRelativeResize="0"/>
          <p:nvPr/>
        </p:nvPicPr>
        <p:blipFill>
          <a:blip r:embed="rId2">
            <a:alphaModFix/>
          </a:blip>
          <a:stretch>
            <a:fillRect/>
          </a:stretch>
        </p:blipFill>
        <p:spPr>
          <a:xfrm>
            <a:off x="10719367" y="6466067"/>
            <a:ext cx="965967" cy="117467"/>
          </a:xfrm>
          <a:prstGeom prst="rect">
            <a:avLst/>
          </a:prstGeom>
          <a:noFill/>
          <a:ln>
            <a:noFill/>
          </a:ln>
        </p:spPr>
      </p:pic>
    </p:spTree>
    <p:extLst>
      <p:ext uri="{BB962C8B-B14F-4D97-AF65-F5344CB8AC3E}">
        <p14:creationId xmlns:p14="http://schemas.microsoft.com/office/powerpoint/2010/main" val="15766483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DFDFD"/>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60">
            <a:alphaModFix/>
          </a:blip>
          <a:srcRect/>
          <a:stretch/>
        </p:blipFill>
        <p:spPr>
          <a:xfrm>
            <a:off x="10721228" y="6472901"/>
            <a:ext cx="961213" cy="115723"/>
          </a:xfrm>
          <a:prstGeom prst="rect">
            <a:avLst/>
          </a:prstGeom>
          <a:noFill/>
          <a:ln>
            <a:noFill/>
          </a:ln>
        </p:spPr>
      </p:pic>
      <p:sp>
        <p:nvSpPr>
          <p:cNvPr id="12" name="Google Shape;12;p1"/>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marR="0" lvl="0" algn="l" rtl="0">
              <a:lnSpc>
                <a:spcPct val="100000"/>
              </a:lnSpc>
              <a:spcBef>
                <a:spcPts val="0"/>
              </a:spcBef>
              <a:spcAft>
                <a:spcPts val="0"/>
              </a:spcAft>
              <a:buClr>
                <a:schemeClr val="dk1"/>
              </a:buClr>
              <a:buSzPts val="2500"/>
              <a:buFont typeface="Poppins SemiBold"/>
              <a:buNone/>
              <a:defRPr sz="2500" b="1" i="0" u="none" strike="noStrike" cap="none">
                <a:solidFill>
                  <a:schemeClr val="dk1"/>
                </a:solidFill>
                <a:latin typeface="Poppins SemiBold"/>
                <a:ea typeface="Poppins SemiBold"/>
                <a:cs typeface="Poppins SemiBold"/>
                <a:sym typeface="Poppins SemiBold"/>
              </a:defRPr>
            </a:lvl1pPr>
            <a:lvl2pPr lvl="1">
              <a:lnSpc>
                <a:spcPct val="100000"/>
              </a:lnSpc>
              <a:spcBef>
                <a:spcPts val="0"/>
              </a:spcBef>
              <a:spcAft>
                <a:spcPts val="0"/>
              </a:spcAft>
              <a:buSzPts val="2500"/>
              <a:buNone/>
              <a:defRPr sz="2500"/>
            </a:lvl2pPr>
            <a:lvl3pPr lvl="2">
              <a:lnSpc>
                <a:spcPct val="100000"/>
              </a:lnSpc>
              <a:spcBef>
                <a:spcPts val="0"/>
              </a:spcBef>
              <a:spcAft>
                <a:spcPts val="0"/>
              </a:spcAft>
              <a:buSzPts val="2500"/>
              <a:buNone/>
              <a:defRPr sz="2500"/>
            </a:lvl3pPr>
            <a:lvl4pPr lvl="3">
              <a:lnSpc>
                <a:spcPct val="100000"/>
              </a:lnSpc>
              <a:spcBef>
                <a:spcPts val="0"/>
              </a:spcBef>
              <a:spcAft>
                <a:spcPts val="0"/>
              </a:spcAft>
              <a:buSzPts val="2500"/>
              <a:buNone/>
              <a:defRPr sz="2500"/>
            </a:lvl4pPr>
            <a:lvl5pPr lvl="4">
              <a:lnSpc>
                <a:spcPct val="100000"/>
              </a:lnSpc>
              <a:spcBef>
                <a:spcPts val="0"/>
              </a:spcBef>
              <a:spcAft>
                <a:spcPts val="0"/>
              </a:spcAft>
              <a:buSzPts val="2500"/>
              <a:buNone/>
              <a:defRPr sz="2500"/>
            </a:lvl5pPr>
            <a:lvl6pPr lvl="5">
              <a:lnSpc>
                <a:spcPct val="100000"/>
              </a:lnSpc>
              <a:spcBef>
                <a:spcPts val="0"/>
              </a:spcBef>
              <a:spcAft>
                <a:spcPts val="0"/>
              </a:spcAft>
              <a:buSzPts val="2500"/>
              <a:buNone/>
              <a:defRPr sz="2500"/>
            </a:lvl6pPr>
            <a:lvl7pPr lvl="6">
              <a:lnSpc>
                <a:spcPct val="100000"/>
              </a:lnSpc>
              <a:spcBef>
                <a:spcPts val="0"/>
              </a:spcBef>
              <a:spcAft>
                <a:spcPts val="0"/>
              </a:spcAft>
              <a:buSzPts val="2500"/>
              <a:buNone/>
              <a:defRPr sz="2500"/>
            </a:lvl7pPr>
            <a:lvl8pPr lvl="7">
              <a:lnSpc>
                <a:spcPct val="100000"/>
              </a:lnSpc>
              <a:spcBef>
                <a:spcPts val="0"/>
              </a:spcBef>
              <a:spcAft>
                <a:spcPts val="0"/>
              </a:spcAft>
              <a:buSzPts val="2500"/>
              <a:buNone/>
              <a:defRPr sz="2500"/>
            </a:lvl8pPr>
            <a:lvl9pPr lvl="8">
              <a:lnSpc>
                <a:spcPct val="100000"/>
              </a:lnSpc>
              <a:spcBef>
                <a:spcPts val="0"/>
              </a:spcBef>
              <a:spcAft>
                <a:spcPts val="0"/>
              </a:spcAft>
              <a:buSzPts val="2500"/>
              <a:buNone/>
              <a:defRPr sz="2500"/>
            </a:lvl9pPr>
          </a:lstStyle>
          <a:p>
            <a:endParaRPr/>
          </a:p>
        </p:txBody>
      </p:sp>
      <p:sp>
        <p:nvSpPr>
          <p:cNvPr id="13" name="Google Shape;13;p1"/>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115000"/>
              </a:lnSpc>
              <a:spcBef>
                <a:spcPts val="800"/>
              </a:spcBef>
              <a:spcAft>
                <a:spcPts val="0"/>
              </a:spcAft>
              <a:buClr>
                <a:schemeClr val="accent1"/>
              </a:buClr>
              <a:buSzPts val="2100"/>
              <a:buFont typeface="Poppins"/>
              <a:buChar char="•"/>
              <a:defRPr sz="2100" i="0" u="none" strike="noStrike" cap="none">
                <a:solidFill>
                  <a:schemeClr val="dk1"/>
                </a:solidFill>
                <a:latin typeface="Poppins"/>
                <a:ea typeface="Poppins"/>
                <a:cs typeface="Poppins"/>
                <a:sym typeface="Poppins"/>
              </a:defRPr>
            </a:lvl1pPr>
            <a:lvl2pPr marL="914400" marR="0" lvl="1" indent="-342900" algn="l" rtl="0">
              <a:lnSpc>
                <a:spcPct val="115000"/>
              </a:lnSpc>
              <a:spcBef>
                <a:spcPts val="400"/>
              </a:spcBef>
              <a:spcAft>
                <a:spcPts val="0"/>
              </a:spcAft>
              <a:buClr>
                <a:schemeClr val="accent1"/>
              </a:buClr>
              <a:buSzPts val="1800"/>
              <a:buFont typeface="Poppins"/>
              <a:buChar char="•"/>
              <a:defRPr sz="1800" i="0" u="none" strike="noStrike" cap="none">
                <a:solidFill>
                  <a:schemeClr val="dk1"/>
                </a:solidFill>
                <a:latin typeface="Poppins"/>
                <a:ea typeface="Poppins"/>
                <a:cs typeface="Poppins"/>
                <a:sym typeface="Poppins"/>
              </a:defRPr>
            </a:lvl2pPr>
            <a:lvl3pPr marL="1371600" marR="0" lvl="2" indent="-323850" algn="l" rtl="0">
              <a:lnSpc>
                <a:spcPct val="115000"/>
              </a:lnSpc>
              <a:spcBef>
                <a:spcPts val="400"/>
              </a:spcBef>
              <a:spcAft>
                <a:spcPts val="0"/>
              </a:spcAft>
              <a:buClr>
                <a:schemeClr val="accent1"/>
              </a:buClr>
              <a:buSzPts val="1500"/>
              <a:buFont typeface="Poppins"/>
              <a:buChar char="•"/>
              <a:defRPr sz="1500" i="0" u="none" strike="noStrike" cap="none">
                <a:solidFill>
                  <a:schemeClr val="dk1"/>
                </a:solidFill>
                <a:latin typeface="Poppins"/>
                <a:ea typeface="Poppins"/>
                <a:cs typeface="Poppins"/>
                <a:sym typeface="Poppins"/>
              </a:defRPr>
            </a:lvl3pPr>
            <a:lvl4pPr marL="1828800" marR="0" lvl="3" indent="-317500" algn="l" rtl="0">
              <a:lnSpc>
                <a:spcPct val="115000"/>
              </a:lnSpc>
              <a:spcBef>
                <a:spcPts val="400"/>
              </a:spcBef>
              <a:spcAft>
                <a:spcPts val="0"/>
              </a:spcAft>
              <a:buClr>
                <a:schemeClr val="accent1"/>
              </a:buClr>
              <a:buSzPts val="1400"/>
              <a:buFont typeface="Poppins"/>
              <a:buChar char="•"/>
              <a:defRPr sz="1400" i="0" u="none" strike="noStrike" cap="none">
                <a:solidFill>
                  <a:schemeClr val="dk1"/>
                </a:solidFill>
                <a:latin typeface="Poppins"/>
                <a:ea typeface="Poppins"/>
                <a:cs typeface="Poppins"/>
                <a:sym typeface="Poppins"/>
              </a:defRPr>
            </a:lvl4pPr>
            <a:lvl5pPr marL="2286000" marR="0" lvl="4" indent="-317500" algn="l" rtl="0">
              <a:lnSpc>
                <a:spcPct val="115000"/>
              </a:lnSpc>
              <a:spcBef>
                <a:spcPts val="400"/>
              </a:spcBef>
              <a:spcAft>
                <a:spcPts val="0"/>
              </a:spcAft>
              <a:buClr>
                <a:schemeClr val="accent1"/>
              </a:buClr>
              <a:buSzPts val="1400"/>
              <a:buFont typeface="Poppins"/>
              <a:buChar char="•"/>
              <a:defRPr sz="1400" i="0" u="none" strike="noStrike" cap="none">
                <a:solidFill>
                  <a:schemeClr val="dk1"/>
                </a:solidFill>
                <a:latin typeface="Poppins"/>
                <a:ea typeface="Poppins"/>
                <a:cs typeface="Poppins"/>
                <a:sym typeface="Poppins"/>
              </a:defRPr>
            </a:lvl5pPr>
            <a:lvl6pPr marL="2743200" marR="0" lvl="5" indent="-317500" algn="l" rtl="0">
              <a:lnSpc>
                <a:spcPct val="115000"/>
              </a:lnSpc>
              <a:spcBef>
                <a:spcPts val="400"/>
              </a:spcBef>
              <a:spcAft>
                <a:spcPts val="0"/>
              </a:spcAft>
              <a:buClr>
                <a:schemeClr val="dk1"/>
              </a:buClr>
              <a:buSzPts val="1400"/>
              <a:buFont typeface="Poppins"/>
              <a:buChar char="•"/>
              <a:defRPr sz="1400" i="0" u="none" strike="noStrike" cap="none">
                <a:solidFill>
                  <a:schemeClr val="dk1"/>
                </a:solidFill>
                <a:latin typeface="Poppins"/>
                <a:ea typeface="Poppins"/>
                <a:cs typeface="Poppins"/>
                <a:sym typeface="Poppins"/>
              </a:defRPr>
            </a:lvl6pPr>
            <a:lvl7pPr marL="3200400" marR="0" lvl="6" indent="-317500" algn="l" rtl="0">
              <a:lnSpc>
                <a:spcPct val="115000"/>
              </a:lnSpc>
              <a:spcBef>
                <a:spcPts val="400"/>
              </a:spcBef>
              <a:spcAft>
                <a:spcPts val="0"/>
              </a:spcAft>
              <a:buClr>
                <a:schemeClr val="dk1"/>
              </a:buClr>
              <a:buSzPts val="1400"/>
              <a:buFont typeface="Poppins"/>
              <a:buChar char="•"/>
              <a:defRPr sz="1400" i="0" u="none" strike="noStrike" cap="none">
                <a:solidFill>
                  <a:schemeClr val="dk1"/>
                </a:solidFill>
                <a:latin typeface="Poppins"/>
                <a:ea typeface="Poppins"/>
                <a:cs typeface="Poppins"/>
                <a:sym typeface="Poppins"/>
              </a:defRPr>
            </a:lvl7pPr>
            <a:lvl8pPr marL="3657600" marR="0" lvl="7" indent="-317500" algn="l" rtl="0">
              <a:lnSpc>
                <a:spcPct val="115000"/>
              </a:lnSpc>
              <a:spcBef>
                <a:spcPts val="400"/>
              </a:spcBef>
              <a:spcAft>
                <a:spcPts val="0"/>
              </a:spcAft>
              <a:buClr>
                <a:schemeClr val="dk1"/>
              </a:buClr>
              <a:buSzPts val="1400"/>
              <a:buFont typeface="Poppins"/>
              <a:buChar char="•"/>
              <a:defRPr sz="1400" i="0" u="none" strike="noStrike" cap="none">
                <a:solidFill>
                  <a:schemeClr val="dk1"/>
                </a:solidFill>
                <a:latin typeface="Poppins"/>
                <a:ea typeface="Poppins"/>
                <a:cs typeface="Poppins"/>
                <a:sym typeface="Poppins"/>
              </a:defRPr>
            </a:lvl8pPr>
            <a:lvl9pPr marL="4114800" marR="0" lvl="8" indent="-317500" algn="l" rtl="0">
              <a:lnSpc>
                <a:spcPct val="115000"/>
              </a:lnSpc>
              <a:spcBef>
                <a:spcPts val="400"/>
              </a:spcBef>
              <a:spcAft>
                <a:spcPts val="0"/>
              </a:spcAft>
              <a:buClr>
                <a:schemeClr val="dk1"/>
              </a:buClr>
              <a:buSzPts val="1400"/>
              <a:buFont typeface="Poppins"/>
              <a:buChar char="•"/>
              <a:defRPr sz="1400" i="0" u="none" strike="noStrike" cap="none">
                <a:solidFill>
                  <a:schemeClr val="dk1"/>
                </a:solidFill>
                <a:latin typeface="Poppins"/>
                <a:ea typeface="Poppins"/>
                <a:cs typeface="Poppins"/>
                <a:sym typeface="Poppins"/>
              </a:defRPr>
            </a:lvl9pPr>
          </a:lstStyle>
          <a:p>
            <a:endParaRPr/>
          </a:p>
        </p:txBody>
      </p:sp>
      <p:sp>
        <p:nvSpPr>
          <p:cNvPr id="2" name="Rectangle 1">
            <a:extLst>
              <a:ext uri="{FF2B5EF4-FFF2-40B4-BE49-F238E27FC236}">
                <a16:creationId xmlns:a16="http://schemas.microsoft.com/office/drawing/2014/main" id="{C1132EDA-0C97-63CC-7885-E34A9D20FA23}"/>
              </a:ext>
            </a:extLst>
          </p:cNvPr>
          <p:cNvSpPr>
            <a:spLocks noChangeArrowheads="1"/>
          </p:cNvSpPr>
          <p:nvPr userDrawn="1"/>
        </p:nvSpPr>
        <p:spPr bwMode="auto">
          <a:xfrm>
            <a:off x="509559" y="6442574"/>
            <a:ext cx="1848583"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bg1">
                    <a:lumMod val="50000"/>
                  </a:schemeClr>
                </a:solidFill>
                <a:effectLst/>
                <a:latin typeface="Poppins" pitchFamily="2" charset="77"/>
                <a:cs typeface="Poppins" pitchFamily="2" charset="77"/>
              </a:rPr>
              <a:t>© 2026 Mitratech. All Rights Reserved.</a:t>
            </a:r>
          </a:p>
        </p:txBody>
      </p:sp>
    </p:spTree>
    <p:extLst>
      <p:ext uri="{BB962C8B-B14F-4D97-AF65-F5344CB8AC3E}">
        <p14:creationId xmlns:p14="http://schemas.microsoft.com/office/powerpoint/2010/main" val="1898316520"/>
      </p:ext>
    </p:extLst>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4" r:id="rId26"/>
    <p:sldLayoutId id="2147483745" r:id="rId27"/>
    <p:sldLayoutId id="2147483746" r:id="rId28"/>
    <p:sldLayoutId id="2147483761" r:id="rId29"/>
    <p:sldLayoutId id="2147483762" r:id="rId30"/>
    <p:sldLayoutId id="2147483763" r:id="rId31"/>
    <p:sldLayoutId id="2147483764" r:id="rId32"/>
    <p:sldLayoutId id="2147483765" r:id="rId33"/>
    <p:sldLayoutId id="2147483766" r:id="rId34"/>
    <p:sldLayoutId id="2147483767" r:id="rId35"/>
    <p:sldLayoutId id="2147483768" r:id="rId36"/>
    <p:sldLayoutId id="2147483747" r:id="rId37"/>
    <p:sldLayoutId id="2147483748" r:id="rId38"/>
    <p:sldLayoutId id="2147483749" r:id="rId39"/>
    <p:sldLayoutId id="2147483750" r:id="rId40"/>
    <p:sldLayoutId id="2147483751" r:id="rId41"/>
    <p:sldLayoutId id="2147483752" r:id="rId42"/>
    <p:sldLayoutId id="2147483753" r:id="rId43"/>
    <p:sldLayoutId id="2147483769" r:id="rId44"/>
    <p:sldLayoutId id="2147483754" r:id="rId45"/>
    <p:sldLayoutId id="2147483755" r:id="rId46"/>
    <p:sldLayoutId id="2147483756" r:id="rId47"/>
    <p:sldLayoutId id="2147483757" r:id="rId48"/>
    <p:sldLayoutId id="2147483758" r:id="rId49"/>
    <p:sldLayoutId id="2147483759" r:id="rId50"/>
    <p:sldLayoutId id="2147483760" r:id="rId51"/>
    <p:sldLayoutId id="2147483770" r:id="rId52"/>
    <p:sldLayoutId id="2147483771" r:id="rId53"/>
    <p:sldLayoutId id="2147483772" r:id="rId54"/>
    <p:sldLayoutId id="2147483774" r:id="rId55"/>
    <p:sldLayoutId id="2147483775" r:id="rId56"/>
    <p:sldLayoutId id="2147483776" r:id="rId57"/>
    <p:sldLayoutId id="2147483777" r:id="rId5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53.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7.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5"/>
          <p:cNvSpPr txBox="1">
            <a:spLocks noGrp="1"/>
          </p:cNvSpPr>
          <p:nvPr>
            <p:ph type="ctrTitle"/>
          </p:nvPr>
        </p:nvSpPr>
        <p:spPr>
          <a:xfrm>
            <a:off x="764628" y="1968347"/>
            <a:ext cx="5495200" cy="1786400"/>
          </a:xfrm>
          <a:prstGeom prst="rect">
            <a:avLst/>
          </a:prstGeom>
          <a:noFill/>
          <a:ln>
            <a:noFill/>
          </a:ln>
        </p:spPr>
        <p:txBody>
          <a:bodyPr spcFirstLastPara="1" wrap="square" lIns="91433" tIns="45700" rIns="91433" bIns="45700" anchor="t" anchorCtr="0">
            <a:normAutofit fontScale="90000"/>
          </a:bodyPr>
          <a:lstStyle/>
          <a:p>
            <a:pPr>
              <a:lnSpc>
                <a:spcPct val="125000"/>
              </a:lnSpc>
            </a:pPr>
            <a:r>
              <a:rPr lang="en-US" b="1" dirty="0"/>
              <a:t>Select Health + </a:t>
            </a:r>
            <a:r>
              <a:rPr lang="en-US" b="1" dirty="0" err="1"/>
              <a:t>Mitratech</a:t>
            </a:r>
            <a:endParaRPr dirty="0"/>
          </a:p>
        </p:txBody>
      </p:sp>
      <p:sp>
        <p:nvSpPr>
          <p:cNvPr id="276" name="Google Shape;276;p45"/>
          <p:cNvSpPr txBox="1">
            <a:spLocks noGrp="1"/>
          </p:cNvSpPr>
          <p:nvPr>
            <p:ph type="subTitle" idx="4294967295"/>
          </p:nvPr>
        </p:nvSpPr>
        <p:spPr>
          <a:xfrm>
            <a:off x="600800" y="4023137"/>
            <a:ext cx="5495200" cy="1117200"/>
          </a:xfrm>
          <a:prstGeom prst="rect">
            <a:avLst/>
          </a:prstGeom>
          <a:noFill/>
          <a:ln>
            <a:noFill/>
          </a:ln>
        </p:spPr>
        <p:txBody>
          <a:bodyPr spcFirstLastPara="1" wrap="square" lIns="91433" tIns="45700" rIns="91433" bIns="45700" anchor="t" anchorCtr="0">
            <a:normAutofit fontScale="92500" lnSpcReduction="10000"/>
          </a:bodyPr>
          <a:lstStyle/>
          <a:p>
            <a:pPr marL="152396" indent="0">
              <a:lnSpc>
                <a:spcPct val="114000"/>
              </a:lnSpc>
              <a:spcBef>
                <a:spcPts val="1067"/>
              </a:spcBef>
              <a:buNone/>
            </a:pPr>
            <a:r>
              <a:rPr lang="en-US" sz="2800" dirty="0">
                <a:solidFill>
                  <a:schemeClr val="lt1"/>
                </a:solidFill>
                <a:latin typeface="Poppins SemiBold"/>
                <a:ea typeface="Poppins SemiBold"/>
                <a:cs typeface="Poppins SemiBold"/>
                <a:sym typeface="Poppins SemiBold"/>
              </a:rPr>
              <a:t>HR &amp; Compliance Made Simple</a:t>
            </a:r>
            <a:endParaRPr sz="2800" dirty="0">
              <a:solidFill>
                <a:schemeClr val="lt1"/>
              </a:solidFill>
              <a:latin typeface="Poppins SemiBold"/>
              <a:ea typeface="Poppins SemiBold"/>
              <a:cs typeface="Poppins SemiBold"/>
              <a:sym typeface="Poppins SemiBold"/>
            </a:endParaRPr>
          </a:p>
        </p:txBody>
      </p:sp>
      <p:pic>
        <p:nvPicPr>
          <p:cNvPr id="277" name="Google Shape;277;p45" title="18B ug.png"/>
          <p:cNvPicPr preferRelativeResize="0"/>
          <p:nvPr/>
        </p:nvPicPr>
        <p:blipFill>
          <a:blip r:embed="rId3">
            <a:alphaModFix/>
          </a:blip>
          <a:stretch>
            <a:fillRect/>
          </a:stretch>
        </p:blipFill>
        <p:spPr>
          <a:xfrm>
            <a:off x="7745631" y="2149805"/>
            <a:ext cx="2609435" cy="25583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1802" name="Google Shape;1802;p108"/>
          <p:cNvSpPr>
            <a:spLocks noGrp="1"/>
          </p:cNvSpPr>
          <p:nvPr>
            <p:ph type="pic" idx="2"/>
          </p:nvPr>
        </p:nvSpPr>
        <p:spPr>
          <a:xfrm>
            <a:off x="9226551" y="2305051"/>
            <a:ext cx="1948000" cy="3082800"/>
          </a:xfrm>
          <a:prstGeom prst="rect">
            <a:avLst/>
          </a:prstGeom>
          <a:solidFill>
            <a:schemeClr val="dk2"/>
          </a:solidFill>
          <a:ln>
            <a:noFill/>
          </a:ln>
        </p:spPr>
        <p:txBody>
          <a:bodyPr/>
          <a:lstStyle/>
          <a:p>
            <a:endParaRPr lang="en-US"/>
          </a:p>
        </p:txBody>
      </p:sp>
      <p:sp>
        <p:nvSpPr>
          <p:cNvPr id="1803" name="Google Shape;1803;p108"/>
          <p:cNvSpPr>
            <a:spLocks noGrp="1"/>
          </p:cNvSpPr>
          <p:nvPr>
            <p:ph type="pic" idx="3"/>
          </p:nvPr>
        </p:nvSpPr>
        <p:spPr>
          <a:xfrm>
            <a:off x="5330825" y="4253525"/>
            <a:ext cx="1952800" cy="1134400"/>
          </a:xfrm>
          <a:prstGeom prst="rect">
            <a:avLst/>
          </a:prstGeom>
          <a:solidFill>
            <a:schemeClr val="accent3"/>
          </a:solidFill>
          <a:ln>
            <a:noFill/>
          </a:ln>
        </p:spPr>
        <p:txBody>
          <a:bodyPr/>
          <a:lstStyle/>
          <a:p>
            <a:endParaRPr lang="en-US"/>
          </a:p>
        </p:txBody>
      </p:sp>
      <p:sp>
        <p:nvSpPr>
          <p:cNvPr id="1804" name="Google Shape;1804;p108"/>
          <p:cNvSpPr>
            <a:spLocks noGrp="1"/>
          </p:cNvSpPr>
          <p:nvPr>
            <p:ph type="pic" idx="4"/>
          </p:nvPr>
        </p:nvSpPr>
        <p:spPr>
          <a:xfrm>
            <a:off x="7283451" y="3708400"/>
            <a:ext cx="1941600" cy="1679600"/>
          </a:xfrm>
          <a:prstGeom prst="rect">
            <a:avLst/>
          </a:prstGeom>
          <a:solidFill>
            <a:schemeClr val="accent1"/>
          </a:solidFill>
          <a:ln>
            <a:noFill/>
          </a:ln>
        </p:spPr>
        <p:txBody>
          <a:bodyPr/>
          <a:lstStyle/>
          <a:p>
            <a:endParaRPr lang="en-US"/>
          </a:p>
        </p:txBody>
      </p:sp>
      <p:sp>
        <p:nvSpPr>
          <p:cNvPr id="1805" name="Google Shape;1805;p108"/>
          <p:cNvSpPr txBox="1">
            <a:spLocks noGrp="1"/>
          </p:cNvSpPr>
          <p:nvPr>
            <p:ph type="title"/>
          </p:nvPr>
        </p:nvSpPr>
        <p:spPr>
          <a:xfrm>
            <a:off x="363288" y="467513"/>
            <a:ext cx="3504000" cy="2148000"/>
          </a:xfrm>
          <a:prstGeom prst="rect">
            <a:avLst/>
          </a:prstGeom>
          <a:noFill/>
          <a:ln>
            <a:noFill/>
          </a:ln>
        </p:spPr>
        <p:txBody>
          <a:bodyPr spcFirstLastPara="1" wrap="square" lIns="91433" tIns="45700" rIns="91433" bIns="45700" anchor="b" anchorCtr="0">
            <a:normAutofit/>
          </a:bodyPr>
          <a:lstStyle/>
          <a:p>
            <a:pPr>
              <a:buClr>
                <a:schemeClr val="dk1"/>
              </a:buClr>
              <a:buSzPct val="100000"/>
            </a:pPr>
            <a:r>
              <a:rPr lang="en-US"/>
              <a:t>Mineral Saves Your Clients Real Money.</a:t>
            </a:r>
            <a:endParaRPr/>
          </a:p>
        </p:txBody>
      </p:sp>
      <p:sp>
        <p:nvSpPr>
          <p:cNvPr id="1806" name="Google Shape;1806;p108"/>
          <p:cNvSpPr txBox="1">
            <a:spLocks noGrp="1"/>
          </p:cNvSpPr>
          <p:nvPr>
            <p:ph type="body" idx="1"/>
          </p:nvPr>
        </p:nvSpPr>
        <p:spPr>
          <a:xfrm>
            <a:off x="363288" y="3344497"/>
            <a:ext cx="3504000" cy="2203600"/>
          </a:xfrm>
          <a:prstGeom prst="rect">
            <a:avLst/>
          </a:prstGeom>
          <a:noFill/>
          <a:ln>
            <a:noFill/>
          </a:ln>
        </p:spPr>
        <p:txBody>
          <a:bodyPr spcFirstLastPara="1" wrap="square" lIns="91433" tIns="45700" rIns="91433" bIns="45700" anchor="t" anchorCtr="0">
            <a:noAutofit/>
          </a:bodyPr>
          <a:lstStyle/>
          <a:p>
            <a:pPr marL="0" indent="0">
              <a:spcBef>
                <a:spcPts val="0"/>
              </a:spcBef>
            </a:pPr>
            <a:r>
              <a:rPr lang="en-US"/>
              <a:t>80% of clients surveyed estimate saving up to $10,000 per year on HR and compliance costs—money that can be redirected to other business priorities.</a:t>
            </a:r>
            <a:endParaRPr/>
          </a:p>
        </p:txBody>
      </p:sp>
      <p:sp>
        <p:nvSpPr>
          <p:cNvPr id="1807" name="Google Shape;1807;p108"/>
          <p:cNvSpPr txBox="1">
            <a:spLocks noGrp="1"/>
          </p:cNvSpPr>
          <p:nvPr>
            <p:ph type="body" idx="5"/>
          </p:nvPr>
        </p:nvSpPr>
        <p:spPr>
          <a:xfrm>
            <a:off x="5331299" y="2984387"/>
            <a:ext cx="1880400" cy="648800"/>
          </a:xfrm>
          <a:prstGeom prst="rect">
            <a:avLst/>
          </a:prstGeom>
          <a:noFill/>
          <a:ln>
            <a:noFill/>
          </a:ln>
        </p:spPr>
        <p:txBody>
          <a:bodyPr spcFirstLastPara="1" wrap="square" lIns="91433" tIns="45700" rIns="91433" bIns="45700" anchor="b" anchorCtr="0">
            <a:noAutofit/>
          </a:bodyPr>
          <a:lstStyle/>
          <a:p>
            <a:pPr marL="0" indent="0">
              <a:spcBef>
                <a:spcPts val="0"/>
              </a:spcBef>
            </a:pPr>
            <a:r>
              <a:rPr lang="en-US"/>
              <a:t>80%</a:t>
            </a:r>
            <a:endParaRPr/>
          </a:p>
        </p:txBody>
      </p:sp>
      <p:sp>
        <p:nvSpPr>
          <p:cNvPr id="1808" name="Google Shape;1808;p108"/>
          <p:cNvSpPr txBox="1">
            <a:spLocks noGrp="1"/>
          </p:cNvSpPr>
          <p:nvPr>
            <p:ph type="body" idx="6"/>
          </p:nvPr>
        </p:nvSpPr>
        <p:spPr>
          <a:xfrm>
            <a:off x="5329237" y="3451779"/>
            <a:ext cx="1952800" cy="556800"/>
          </a:xfrm>
          <a:prstGeom prst="rect">
            <a:avLst/>
          </a:prstGeom>
          <a:noFill/>
          <a:ln>
            <a:noFill/>
          </a:ln>
        </p:spPr>
        <p:txBody>
          <a:bodyPr spcFirstLastPara="1" wrap="square" lIns="91433" tIns="45700" rIns="91433" bIns="45700" anchor="b" anchorCtr="0">
            <a:normAutofit/>
          </a:bodyPr>
          <a:lstStyle/>
          <a:p>
            <a:pPr marL="0" indent="0">
              <a:buSzPct val="100000"/>
            </a:pPr>
            <a:r>
              <a:rPr lang="en-US"/>
              <a:t>of clients save up to $10,000 per year</a:t>
            </a:r>
            <a:endParaRPr/>
          </a:p>
        </p:txBody>
      </p:sp>
      <p:sp>
        <p:nvSpPr>
          <p:cNvPr id="1809" name="Google Shape;1809;p108"/>
          <p:cNvSpPr txBox="1">
            <a:spLocks noGrp="1"/>
          </p:cNvSpPr>
          <p:nvPr>
            <p:ph type="body" idx="7"/>
          </p:nvPr>
        </p:nvSpPr>
        <p:spPr>
          <a:xfrm>
            <a:off x="7277895" y="2417460"/>
            <a:ext cx="1880400" cy="648800"/>
          </a:xfrm>
          <a:prstGeom prst="rect">
            <a:avLst/>
          </a:prstGeom>
          <a:noFill/>
          <a:ln>
            <a:noFill/>
          </a:ln>
        </p:spPr>
        <p:txBody>
          <a:bodyPr spcFirstLastPara="1" wrap="square" lIns="91433" tIns="45700" rIns="91433" bIns="45700" anchor="b" anchorCtr="0">
            <a:noAutofit/>
          </a:bodyPr>
          <a:lstStyle/>
          <a:p>
            <a:pPr marL="0" indent="0">
              <a:spcBef>
                <a:spcPts val="0"/>
              </a:spcBef>
            </a:pPr>
            <a:r>
              <a:rPr lang="en-US"/>
              <a:t>37%</a:t>
            </a:r>
            <a:endParaRPr/>
          </a:p>
        </p:txBody>
      </p:sp>
      <p:sp>
        <p:nvSpPr>
          <p:cNvPr id="1810" name="Google Shape;1810;p108"/>
          <p:cNvSpPr txBox="1">
            <a:spLocks noGrp="1"/>
          </p:cNvSpPr>
          <p:nvPr>
            <p:ph type="body" idx="8"/>
          </p:nvPr>
        </p:nvSpPr>
        <p:spPr>
          <a:xfrm>
            <a:off x="7275832" y="2884852"/>
            <a:ext cx="1952800" cy="556800"/>
          </a:xfrm>
          <a:prstGeom prst="rect">
            <a:avLst/>
          </a:prstGeom>
          <a:noFill/>
          <a:ln>
            <a:noFill/>
          </a:ln>
        </p:spPr>
        <p:txBody>
          <a:bodyPr spcFirstLastPara="1" wrap="square" lIns="91433" tIns="45700" rIns="91433" bIns="45700" anchor="b" anchorCtr="0">
            <a:noAutofit/>
          </a:bodyPr>
          <a:lstStyle/>
          <a:p>
            <a:pPr marL="0" indent="0"/>
            <a:r>
              <a:rPr lang="en-US"/>
              <a:t>of users save $1,000 or more annually</a:t>
            </a:r>
            <a:endParaRPr/>
          </a:p>
        </p:txBody>
      </p:sp>
      <p:sp>
        <p:nvSpPr>
          <p:cNvPr id="1811" name="Google Shape;1811;p108"/>
          <p:cNvSpPr txBox="1">
            <a:spLocks noGrp="1"/>
          </p:cNvSpPr>
          <p:nvPr>
            <p:ph type="body" idx="9"/>
          </p:nvPr>
        </p:nvSpPr>
        <p:spPr>
          <a:xfrm>
            <a:off x="9223851" y="1025801"/>
            <a:ext cx="1880400" cy="648800"/>
          </a:xfrm>
          <a:prstGeom prst="rect">
            <a:avLst/>
          </a:prstGeom>
          <a:noFill/>
          <a:ln>
            <a:noFill/>
          </a:ln>
        </p:spPr>
        <p:txBody>
          <a:bodyPr spcFirstLastPara="1" wrap="square" lIns="91433" tIns="45700" rIns="91433" bIns="45700" anchor="b" anchorCtr="0">
            <a:noAutofit/>
          </a:bodyPr>
          <a:lstStyle/>
          <a:p>
            <a:pPr marL="0" indent="0">
              <a:spcBef>
                <a:spcPts val="0"/>
              </a:spcBef>
            </a:pPr>
            <a:r>
              <a:rPr lang="en-US"/>
              <a:t>1.5M+</a:t>
            </a:r>
            <a:endParaRPr/>
          </a:p>
        </p:txBody>
      </p:sp>
      <p:sp>
        <p:nvSpPr>
          <p:cNvPr id="1812" name="Google Shape;1812;p108"/>
          <p:cNvSpPr txBox="1">
            <a:spLocks noGrp="1"/>
          </p:cNvSpPr>
          <p:nvPr>
            <p:ph type="body" idx="13"/>
          </p:nvPr>
        </p:nvSpPr>
        <p:spPr>
          <a:xfrm>
            <a:off x="9221788" y="1493195"/>
            <a:ext cx="1952800" cy="556800"/>
          </a:xfrm>
          <a:prstGeom prst="rect">
            <a:avLst/>
          </a:prstGeom>
          <a:noFill/>
          <a:ln>
            <a:noFill/>
          </a:ln>
        </p:spPr>
        <p:txBody>
          <a:bodyPr spcFirstLastPara="1" wrap="square" lIns="91433" tIns="45700" rIns="91433" bIns="45700" anchor="b" anchorCtr="0">
            <a:noAutofit/>
          </a:bodyPr>
          <a:lstStyle/>
          <a:p>
            <a:pPr marL="0" indent="0"/>
            <a:r>
              <a:rPr lang="en-US"/>
              <a:t>small businesses trust Mineral</a:t>
            </a:r>
            <a:endParaRPr/>
          </a:p>
        </p:txBody>
      </p:sp>
      <p:sp>
        <p:nvSpPr>
          <p:cNvPr id="1813" name="Google Shape;1813;p108"/>
          <p:cNvSpPr txBox="1">
            <a:spLocks noGrp="1"/>
          </p:cNvSpPr>
          <p:nvPr>
            <p:ph type="sldNum" idx="12"/>
          </p:nvPr>
        </p:nvSpPr>
        <p:spPr>
          <a:xfrm>
            <a:off x="11128443" y="6400800"/>
            <a:ext cx="718800" cy="457200"/>
          </a:xfrm>
          <a:prstGeom prst="rect">
            <a:avLst/>
          </a:prstGeom>
          <a:noFill/>
          <a:ln>
            <a:noFill/>
          </a:ln>
        </p:spPr>
        <p:txBody>
          <a:bodyPr spcFirstLastPara="1" wrap="square" lIns="91433" tIns="45700" rIns="91433" bIns="45700" anchor="ctr" anchorCtr="0">
            <a:noAutofit/>
          </a:bodyPr>
          <a:lstStyle/>
          <a:p>
            <a:fld id="{00000000-1234-1234-1234-123412341234}" type="slidenum">
              <a:rPr lang="en-US"/>
              <a:pP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4"/>
          <p:cNvSpPr txBox="1">
            <a:spLocks noGrp="1"/>
          </p:cNvSpPr>
          <p:nvPr>
            <p:ph type="title"/>
          </p:nvPr>
        </p:nvSpPr>
        <p:spPr>
          <a:xfrm>
            <a:off x="831851" y="2001033"/>
            <a:ext cx="5757600" cy="2206800"/>
          </a:xfrm>
          <a:prstGeom prst="rect">
            <a:avLst/>
          </a:prstGeom>
          <a:noFill/>
          <a:ln>
            <a:noFill/>
          </a:ln>
        </p:spPr>
        <p:txBody>
          <a:bodyPr spcFirstLastPara="1" wrap="square" lIns="91433" tIns="45700" rIns="91433" bIns="45700" anchor="ctr" anchorCtr="0">
            <a:normAutofit/>
          </a:bodyPr>
          <a:lstStyle/>
          <a:p>
            <a:pPr>
              <a:buClr>
                <a:schemeClr val="dk1"/>
              </a:buClr>
              <a:buSzPts val="3300"/>
            </a:pPr>
            <a:r>
              <a:rPr lang="en-US" dirty="0"/>
              <a:t>A Trusted Resource for Your Clients</a:t>
            </a:r>
            <a:endParaRPr/>
          </a:p>
        </p:txBody>
      </p:sp>
      <p:sp>
        <p:nvSpPr>
          <p:cNvPr id="336" name="Google Shape;336;p54"/>
          <p:cNvSpPr txBox="1">
            <a:spLocks noGrp="1"/>
          </p:cNvSpPr>
          <p:nvPr>
            <p:ph type="body" idx="1"/>
          </p:nvPr>
        </p:nvSpPr>
        <p:spPr>
          <a:xfrm>
            <a:off x="831851" y="4589463"/>
            <a:ext cx="5757600" cy="1500000"/>
          </a:xfrm>
          <a:prstGeom prst="rect">
            <a:avLst/>
          </a:prstGeom>
          <a:noFill/>
          <a:ln>
            <a:noFill/>
          </a:ln>
        </p:spPr>
        <p:txBody>
          <a:bodyPr spcFirstLastPara="1" wrap="square" lIns="91433" tIns="45700" rIns="91433" bIns="45700" anchor="t" anchorCtr="0">
            <a:normAutofit/>
          </a:bodyPr>
          <a:lstStyle/>
          <a:p>
            <a:pPr marL="237061" indent="-50799">
              <a:spcBef>
                <a:spcPts val="0"/>
              </a:spcBef>
              <a:buClr>
                <a:schemeClr val="accent1"/>
              </a:buClr>
              <a:buSzPts val="2100"/>
            </a:pPr>
            <a:r>
              <a:rPr lang="en-US" dirty="0"/>
              <a:t>“Mineral has made a real difference for us. It saves us so much of our time, and we feel more confident in the compliance decisions we make.”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4">
          <a:extLst>
            <a:ext uri="{FF2B5EF4-FFF2-40B4-BE49-F238E27FC236}">
              <a16:creationId xmlns:a16="http://schemas.microsoft.com/office/drawing/2014/main" id="{2EF6D3A0-BF83-83DF-0ABC-12DE261D81FC}"/>
            </a:ext>
          </a:extLst>
        </p:cNvPr>
        <p:cNvGrpSpPr/>
        <p:nvPr/>
      </p:nvGrpSpPr>
      <p:grpSpPr>
        <a:xfrm>
          <a:off x="0" y="0"/>
          <a:ext cx="0" cy="0"/>
          <a:chOff x="0" y="0"/>
          <a:chExt cx="0" cy="0"/>
        </a:xfrm>
      </p:grpSpPr>
      <p:sp>
        <p:nvSpPr>
          <p:cNvPr id="9" name="Google Shape;444;g34cde1839b5_5_6">
            <a:extLst>
              <a:ext uri="{FF2B5EF4-FFF2-40B4-BE49-F238E27FC236}">
                <a16:creationId xmlns:a16="http://schemas.microsoft.com/office/drawing/2014/main" id="{E43B78D8-0015-C26B-9030-A6EFFE956C60}"/>
              </a:ext>
            </a:extLst>
          </p:cNvPr>
          <p:cNvSpPr/>
          <p:nvPr/>
        </p:nvSpPr>
        <p:spPr>
          <a:xfrm>
            <a:off x="4382062" y="4191960"/>
            <a:ext cx="3438587" cy="1999659"/>
          </a:xfrm>
          <a:prstGeom prst="roundRect">
            <a:avLst>
              <a:gd name="adj" fmla="val 6401"/>
            </a:avLst>
          </a:prstGeom>
          <a:solidFill>
            <a:srgbClr val="FFFFFF"/>
          </a:solidFill>
          <a:ln>
            <a:noFill/>
          </a:ln>
          <a:effectLst>
            <a:outerShdw blurRad="157163" dist="47625" dir="5400000" algn="bl" rotWithShape="0">
              <a:srgbClr val="000000">
                <a:alpha val="15000"/>
              </a:srgbClr>
            </a:outerShdw>
          </a:effectLst>
        </p:spPr>
        <p:txBody>
          <a:bodyPr spcFirstLastPara="1" wrap="square" lIns="91425" tIns="91425" rIns="91425" bIns="91425" anchor="ctr" anchorCtr="0">
            <a:noAutofit/>
          </a:bodyPr>
          <a:lstStyle/>
          <a:p>
            <a:r>
              <a:rPr lang="en-US" sz="1400"/>
              <a:t> </a:t>
            </a:r>
            <a:endParaRPr sz="1400"/>
          </a:p>
        </p:txBody>
      </p:sp>
      <p:sp>
        <p:nvSpPr>
          <p:cNvPr id="427" name="Google Shape;427;g34cde1839b5_5_6">
            <a:extLst>
              <a:ext uri="{FF2B5EF4-FFF2-40B4-BE49-F238E27FC236}">
                <a16:creationId xmlns:a16="http://schemas.microsoft.com/office/drawing/2014/main" id="{077D7D64-70A1-D845-9F51-8DA0D317C1B9}"/>
              </a:ext>
            </a:extLst>
          </p:cNvPr>
          <p:cNvSpPr/>
          <p:nvPr/>
        </p:nvSpPr>
        <p:spPr>
          <a:xfrm>
            <a:off x="347787" y="6280563"/>
            <a:ext cx="6078000" cy="386400"/>
          </a:xfrm>
          <a:prstGeom prst="rect">
            <a:avLst/>
          </a:prstGeom>
          <a:solidFill>
            <a:schemeClr val="lt1"/>
          </a:solidFill>
          <a:ln>
            <a:noFill/>
          </a:ln>
        </p:spPr>
        <p:txBody>
          <a:bodyPr spcFirstLastPara="1" wrap="square" lIns="91425" tIns="91425" rIns="91425" bIns="91425" anchor="ctr" anchorCtr="0">
            <a:noAutofit/>
          </a:bodyPr>
          <a:lstStyle/>
          <a:p>
            <a:pPr algn="ctr"/>
            <a:endParaRPr sz="1400">
              <a:latin typeface="Poppins"/>
              <a:ea typeface="Poppins"/>
              <a:cs typeface="Poppins"/>
              <a:sym typeface="Poppins"/>
            </a:endParaRPr>
          </a:p>
        </p:txBody>
      </p:sp>
      <p:pic>
        <p:nvPicPr>
          <p:cNvPr id="449" name="Google Shape;449;g34cde1839b5_5_6">
            <a:extLst>
              <a:ext uri="{FF2B5EF4-FFF2-40B4-BE49-F238E27FC236}">
                <a16:creationId xmlns:a16="http://schemas.microsoft.com/office/drawing/2014/main" id="{ED6D65F1-A72F-4087-8FD8-31180407C138}"/>
              </a:ext>
            </a:extLst>
          </p:cNvPr>
          <p:cNvPicPr preferRelativeResize="0"/>
          <p:nvPr/>
        </p:nvPicPr>
        <p:blipFill rotWithShape="1">
          <a:blip r:embed="rId3">
            <a:alphaModFix/>
          </a:blip>
          <a:srcRect/>
          <a:stretch/>
        </p:blipFill>
        <p:spPr>
          <a:xfrm>
            <a:off x="0" y="6775374"/>
            <a:ext cx="12192000" cy="82625"/>
          </a:xfrm>
          <a:prstGeom prst="rect">
            <a:avLst/>
          </a:prstGeom>
          <a:noFill/>
          <a:ln>
            <a:noFill/>
          </a:ln>
        </p:spPr>
      </p:pic>
      <p:sp>
        <p:nvSpPr>
          <p:cNvPr id="431" name="Google Shape;431;g34cde1839b5_5_6">
            <a:extLst>
              <a:ext uri="{FF2B5EF4-FFF2-40B4-BE49-F238E27FC236}">
                <a16:creationId xmlns:a16="http://schemas.microsoft.com/office/drawing/2014/main" id="{4E4A174C-79C6-E0D5-5BA9-490315DB4F1F}"/>
              </a:ext>
            </a:extLst>
          </p:cNvPr>
          <p:cNvSpPr/>
          <p:nvPr/>
        </p:nvSpPr>
        <p:spPr>
          <a:xfrm>
            <a:off x="630605" y="4157509"/>
            <a:ext cx="3438587" cy="2065337"/>
          </a:xfrm>
          <a:prstGeom prst="roundRect">
            <a:avLst>
              <a:gd name="adj" fmla="val 6401"/>
            </a:avLst>
          </a:prstGeom>
          <a:solidFill>
            <a:srgbClr val="FFFFFF"/>
          </a:solidFill>
          <a:ln>
            <a:noFill/>
          </a:ln>
          <a:effectLst>
            <a:outerShdw blurRad="157163" dist="47625" dir="5400000" algn="bl" rotWithShape="0">
              <a:srgbClr val="000000">
                <a:alpha val="15000"/>
              </a:srgbClr>
            </a:outerShdw>
          </a:effectLst>
        </p:spPr>
        <p:txBody>
          <a:bodyPr spcFirstLastPara="1" wrap="square" lIns="91425" tIns="91425" rIns="91425" bIns="91425" anchor="ctr" anchorCtr="0">
            <a:noAutofit/>
          </a:bodyPr>
          <a:lstStyle/>
          <a:p>
            <a:r>
              <a:rPr lang="en-US" sz="1400"/>
              <a:t> </a:t>
            </a:r>
            <a:endParaRPr sz="1400"/>
          </a:p>
        </p:txBody>
      </p:sp>
      <p:sp>
        <p:nvSpPr>
          <p:cNvPr id="432" name="Google Shape;432;g34cde1839b5_5_6">
            <a:extLst>
              <a:ext uri="{FF2B5EF4-FFF2-40B4-BE49-F238E27FC236}">
                <a16:creationId xmlns:a16="http://schemas.microsoft.com/office/drawing/2014/main" id="{67EA0EE0-DB8D-B0AD-6DCC-9137AA1C23CD}"/>
              </a:ext>
            </a:extLst>
          </p:cNvPr>
          <p:cNvSpPr txBox="1"/>
          <p:nvPr/>
        </p:nvSpPr>
        <p:spPr>
          <a:xfrm>
            <a:off x="693706" y="4106406"/>
            <a:ext cx="2487000" cy="553800"/>
          </a:xfrm>
          <a:prstGeom prst="rect">
            <a:avLst/>
          </a:prstGeom>
          <a:noFill/>
          <a:ln>
            <a:noFill/>
          </a:ln>
        </p:spPr>
        <p:txBody>
          <a:bodyPr spcFirstLastPara="1" wrap="square" lIns="91425" tIns="91425" rIns="91425" bIns="91425" anchor="b" anchorCtr="0">
            <a:noAutofit/>
          </a:bodyPr>
          <a:lstStyle/>
          <a:p>
            <a:r>
              <a:rPr lang="en-US" sz="1600" b="1" dirty="0">
                <a:solidFill>
                  <a:schemeClr val="accent1"/>
                </a:solidFill>
              </a:rPr>
              <a:t>PCORI Filing</a:t>
            </a:r>
          </a:p>
        </p:txBody>
      </p:sp>
      <p:sp>
        <p:nvSpPr>
          <p:cNvPr id="433" name="Google Shape;433;g34cde1839b5_5_6">
            <a:extLst>
              <a:ext uri="{FF2B5EF4-FFF2-40B4-BE49-F238E27FC236}">
                <a16:creationId xmlns:a16="http://schemas.microsoft.com/office/drawing/2014/main" id="{A03FD17E-2966-FCCB-3E87-B6E70E2543FF}"/>
              </a:ext>
            </a:extLst>
          </p:cNvPr>
          <p:cNvSpPr txBox="1"/>
          <p:nvPr/>
        </p:nvSpPr>
        <p:spPr>
          <a:xfrm>
            <a:off x="574780" y="4517451"/>
            <a:ext cx="2724851" cy="735600"/>
          </a:xfrm>
          <a:prstGeom prst="rect">
            <a:avLst/>
          </a:prstGeom>
          <a:noFill/>
          <a:ln>
            <a:noFill/>
          </a:ln>
        </p:spPr>
        <p:txBody>
          <a:bodyPr spcFirstLastPara="1" wrap="square" lIns="91425" tIns="91425" rIns="91425" bIns="91425" anchor="t" anchorCtr="0">
            <a:noAutofit/>
          </a:bodyPr>
          <a:lstStyle/>
          <a:p>
            <a:pPr marL="228594" indent="-228594">
              <a:lnSpc>
                <a:spcPct val="150000"/>
              </a:lnSpc>
              <a:buFont typeface="Arial" panose="020B0604020202020204" pitchFamily="34" charset="0"/>
              <a:buChar char="•"/>
            </a:pPr>
            <a:r>
              <a:rPr lang="en-US" sz="1000" u="sng" dirty="0">
                <a:solidFill>
                  <a:schemeClr val="accent1"/>
                </a:solidFill>
                <a:latin typeface="Poppins"/>
                <a:ea typeface="Poppins"/>
                <a:cs typeface="Poppins"/>
                <a:sym typeface="Poppins"/>
              </a:rPr>
              <a:t>Select Health</a:t>
            </a:r>
            <a:r>
              <a:rPr lang="en-US" sz="933" dirty="0">
                <a:solidFill>
                  <a:schemeClr val="accent1"/>
                </a:solidFill>
                <a:latin typeface="Poppins"/>
                <a:ea typeface="Poppins"/>
                <a:cs typeface="Poppins"/>
                <a:sym typeface="Poppins"/>
              </a:rPr>
              <a:t> acknowledges that this filing is the employer’s responsibility. </a:t>
            </a:r>
          </a:p>
          <a:p>
            <a:pPr marL="228594" indent="-228594">
              <a:lnSpc>
                <a:spcPct val="150000"/>
              </a:lnSpc>
              <a:buFont typeface="Arial" panose="020B0604020202020204" pitchFamily="34" charset="0"/>
              <a:buChar char="•"/>
            </a:pPr>
            <a:r>
              <a:rPr lang="en-US" sz="1000" u="sng" dirty="0">
                <a:solidFill>
                  <a:schemeClr val="accent1"/>
                </a:solidFill>
                <a:latin typeface="Poppins"/>
                <a:ea typeface="Poppins"/>
                <a:cs typeface="Poppins"/>
                <a:sym typeface="Poppins"/>
              </a:rPr>
              <a:t>Mineral</a:t>
            </a:r>
            <a:r>
              <a:rPr lang="en-US" sz="933" dirty="0">
                <a:solidFill>
                  <a:schemeClr val="accent1"/>
                </a:solidFill>
                <a:latin typeface="Poppins"/>
                <a:ea typeface="Poppins"/>
                <a:cs typeface="Poppins"/>
                <a:sym typeface="Poppins"/>
              </a:rPr>
              <a:t> provides information on PCORI fees, how to calculate the fee amount, and a direct link to the IRS Form 720. </a:t>
            </a:r>
          </a:p>
          <a:p>
            <a:pPr>
              <a:lnSpc>
                <a:spcPct val="150000"/>
              </a:lnSpc>
            </a:pPr>
            <a:endParaRPr lang="en-US" sz="933" dirty="0">
              <a:solidFill>
                <a:schemeClr val="accent1"/>
              </a:solidFill>
              <a:latin typeface="Poppins"/>
              <a:ea typeface="Poppins"/>
              <a:cs typeface="Poppins"/>
              <a:sym typeface="Poppins"/>
            </a:endParaRPr>
          </a:p>
        </p:txBody>
      </p:sp>
      <p:sp>
        <p:nvSpPr>
          <p:cNvPr id="438" name="Google Shape;438;g34cde1839b5_5_6">
            <a:extLst>
              <a:ext uri="{FF2B5EF4-FFF2-40B4-BE49-F238E27FC236}">
                <a16:creationId xmlns:a16="http://schemas.microsoft.com/office/drawing/2014/main" id="{716A0E47-09CE-F420-A6D8-208F38D52260}"/>
              </a:ext>
            </a:extLst>
          </p:cNvPr>
          <p:cNvSpPr/>
          <p:nvPr/>
        </p:nvSpPr>
        <p:spPr>
          <a:xfrm>
            <a:off x="8103204" y="1804549"/>
            <a:ext cx="3438587" cy="2065337"/>
          </a:xfrm>
          <a:prstGeom prst="roundRect">
            <a:avLst>
              <a:gd name="adj" fmla="val 6401"/>
            </a:avLst>
          </a:prstGeom>
          <a:solidFill>
            <a:srgbClr val="FFFFFF"/>
          </a:solidFill>
          <a:ln>
            <a:noFill/>
          </a:ln>
          <a:effectLst>
            <a:outerShdw blurRad="157163" dist="47625" dir="5400000" algn="bl" rotWithShape="0">
              <a:srgbClr val="000000">
                <a:alpha val="15000"/>
              </a:srgbClr>
            </a:outerShdw>
          </a:effectLst>
        </p:spPr>
        <p:txBody>
          <a:bodyPr spcFirstLastPara="1" wrap="square" lIns="91425" tIns="91425" rIns="91425" bIns="91425" anchor="ctr" anchorCtr="0">
            <a:noAutofit/>
          </a:bodyPr>
          <a:lstStyle/>
          <a:p>
            <a:r>
              <a:rPr lang="en-US" sz="1400"/>
              <a:t> </a:t>
            </a:r>
            <a:endParaRPr sz="1400"/>
          </a:p>
        </p:txBody>
      </p:sp>
      <p:sp>
        <p:nvSpPr>
          <p:cNvPr id="439" name="Google Shape;439;g34cde1839b5_5_6">
            <a:extLst>
              <a:ext uri="{FF2B5EF4-FFF2-40B4-BE49-F238E27FC236}">
                <a16:creationId xmlns:a16="http://schemas.microsoft.com/office/drawing/2014/main" id="{F233CB12-8060-D236-E609-9BE00058061F}"/>
              </a:ext>
            </a:extLst>
          </p:cNvPr>
          <p:cNvSpPr txBox="1"/>
          <p:nvPr/>
        </p:nvSpPr>
        <p:spPr>
          <a:xfrm>
            <a:off x="8124425" y="1815672"/>
            <a:ext cx="2180700" cy="553800"/>
          </a:xfrm>
          <a:prstGeom prst="rect">
            <a:avLst/>
          </a:prstGeom>
          <a:noFill/>
          <a:ln>
            <a:noFill/>
          </a:ln>
        </p:spPr>
        <p:txBody>
          <a:bodyPr spcFirstLastPara="1" wrap="square" lIns="91425" tIns="91425" rIns="91425" bIns="91425" anchor="t" anchorCtr="0">
            <a:noAutofit/>
          </a:bodyPr>
          <a:lstStyle/>
          <a:p>
            <a:pPr>
              <a:lnSpc>
                <a:spcPct val="90000"/>
              </a:lnSpc>
            </a:pPr>
            <a:r>
              <a:rPr lang="en-US" sz="1500" b="1" dirty="0">
                <a:solidFill>
                  <a:schemeClr val="accent3"/>
                </a:solidFill>
                <a:latin typeface="Poppins"/>
                <a:ea typeface="Poppins"/>
                <a:cs typeface="Poppins"/>
                <a:sym typeface="Poppins"/>
              </a:rPr>
              <a:t>5500 Filing</a:t>
            </a:r>
          </a:p>
        </p:txBody>
      </p:sp>
      <p:sp>
        <p:nvSpPr>
          <p:cNvPr id="440" name="Google Shape;440;g34cde1839b5_5_6">
            <a:extLst>
              <a:ext uri="{FF2B5EF4-FFF2-40B4-BE49-F238E27FC236}">
                <a16:creationId xmlns:a16="http://schemas.microsoft.com/office/drawing/2014/main" id="{6D9055C4-FA30-02A2-B0C5-E33BE7F6E25E}"/>
              </a:ext>
            </a:extLst>
          </p:cNvPr>
          <p:cNvSpPr txBox="1"/>
          <p:nvPr/>
        </p:nvSpPr>
        <p:spPr>
          <a:xfrm>
            <a:off x="8103204" y="2115712"/>
            <a:ext cx="3159164" cy="479100"/>
          </a:xfrm>
          <a:prstGeom prst="rect">
            <a:avLst/>
          </a:prstGeom>
          <a:noFill/>
          <a:ln>
            <a:noFill/>
          </a:ln>
        </p:spPr>
        <p:txBody>
          <a:bodyPr spcFirstLastPara="1" wrap="square" lIns="91425" tIns="91425" rIns="91425" bIns="91425" anchor="t" anchorCtr="0">
            <a:noAutofit/>
          </a:bodyPr>
          <a:lstStyle/>
          <a:p>
            <a:pPr marL="228594" indent="-228594">
              <a:lnSpc>
                <a:spcPct val="150000"/>
              </a:lnSpc>
              <a:buFont typeface="Arial" panose="020B0604020202020204" pitchFamily="34" charset="0"/>
              <a:buChar char="•"/>
            </a:pPr>
            <a:r>
              <a:rPr lang="en-US" sz="1000" u="sng" dirty="0">
                <a:solidFill>
                  <a:schemeClr val="accent3"/>
                </a:solidFill>
                <a:latin typeface="Poppins"/>
                <a:ea typeface="Poppins"/>
                <a:cs typeface="Poppins"/>
                <a:sym typeface="Poppins"/>
              </a:rPr>
              <a:t>Select Health </a:t>
            </a:r>
            <a:r>
              <a:rPr lang="en-US" sz="933" dirty="0">
                <a:solidFill>
                  <a:schemeClr val="accent3"/>
                </a:solidFill>
                <a:ea typeface="Poppins"/>
                <a:cs typeface="Poppins"/>
                <a:sym typeface="Poppins"/>
              </a:rPr>
              <a:t>acknowledges that this </a:t>
            </a:r>
            <a:r>
              <a:rPr lang="en-US" sz="933" dirty="0">
                <a:solidFill>
                  <a:schemeClr val="accent3"/>
                </a:solidFill>
                <a:latin typeface="Poppins"/>
                <a:ea typeface="Poppins"/>
                <a:cs typeface="Poppins"/>
                <a:sym typeface="Poppins"/>
              </a:rPr>
              <a:t>filing is the employer’s responsibility.  </a:t>
            </a:r>
          </a:p>
          <a:p>
            <a:pPr marL="228594" indent="-228594">
              <a:lnSpc>
                <a:spcPct val="150000"/>
              </a:lnSpc>
              <a:buFont typeface="Arial" panose="020B0604020202020204" pitchFamily="34" charset="0"/>
              <a:buChar char="•"/>
            </a:pPr>
            <a:r>
              <a:rPr lang="en-US" sz="1000" u="sng" dirty="0">
                <a:solidFill>
                  <a:schemeClr val="accent3"/>
                </a:solidFill>
                <a:latin typeface="Poppins"/>
                <a:ea typeface="Poppins"/>
                <a:cs typeface="Poppins"/>
                <a:sym typeface="Poppins"/>
              </a:rPr>
              <a:t>Mineral</a:t>
            </a:r>
            <a:r>
              <a:rPr lang="en-US" sz="933" dirty="0">
                <a:solidFill>
                  <a:schemeClr val="accent3"/>
                </a:solidFill>
                <a:latin typeface="Poppins"/>
                <a:ea typeface="Poppins"/>
                <a:cs typeface="Poppins"/>
                <a:sym typeface="Poppins"/>
              </a:rPr>
              <a:t> helps employers understand what the 5500 filing is and what the filing requirements entail. Employers have unlimited access to our HR benefit experts to answer questions on the 5500 filing. </a:t>
            </a:r>
          </a:p>
        </p:txBody>
      </p:sp>
      <p:sp>
        <p:nvSpPr>
          <p:cNvPr id="442" name="Google Shape;442;g34cde1839b5_5_6">
            <a:extLst>
              <a:ext uri="{FF2B5EF4-FFF2-40B4-BE49-F238E27FC236}">
                <a16:creationId xmlns:a16="http://schemas.microsoft.com/office/drawing/2014/main" id="{48612AEA-618C-D3DD-0948-D29B916FE201}"/>
              </a:ext>
            </a:extLst>
          </p:cNvPr>
          <p:cNvSpPr txBox="1"/>
          <p:nvPr/>
        </p:nvSpPr>
        <p:spPr>
          <a:xfrm>
            <a:off x="4474452" y="4299229"/>
            <a:ext cx="2487000" cy="553800"/>
          </a:xfrm>
          <a:prstGeom prst="rect">
            <a:avLst/>
          </a:prstGeom>
          <a:noFill/>
          <a:ln>
            <a:noFill/>
          </a:ln>
        </p:spPr>
        <p:txBody>
          <a:bodyPr spcFirstLastPara="1" wrap="square" lIns="91425" tIns="91425" rIns="91425" bIns="91425" anchor="b" anchorCtr="0">
            <a:noAutofit/>
          </a:bodyPr>
          <a:lstStyle/>
          <a:p>
            <a:pPr>
              <a:lnSpc>
                <a:spcPct val="90000"/>
              </a:lnSpc>
            </a:pPr>
            <a:r>
              <a:rPr lang="en-US" sz="1500" b="1" dirty="0">
                <a:solidFill>
                  <a:schemeClr val="accent5"/>
                </a:solidFill>
                <a:latin typeface="Poppins"/>
                <a:ea typeface="Poppins"/>
                <a:cs typeface="Poppins"/>
                <a:sym typeface="Poppins"/>
              </a:rPr>
              <a:t>Gag Clause Prohibition Attestation</a:t>
            </a:r>
          </a:p>
        </p:txBody>
      </p:sp>
      <p:sp>
        <p:nvSpPr>
          <p:cNvPr id="443" name="Google Shape;443;g34cde1839b5_5_6">
            <a:extLst>
              <a:ext uri="{FF2B5EF4-FFF2-40B4-BE49-F238E27FC236}">
                <a16:creationId xmlns:a16="http://schemas.microsoft.com/office/drawing/2014/main" id="{2B780C40-7869-1E06-C341-82D9C6141A26}"/>
              </a:ext>
            </a:extLst>
          </p:cNvPr>
          <p:cNvSpPr txBox="1"/>
          <p:nvPr/>
        </p:nvSpPr>
        <p:spPr>
          <a:xfrm>
            <a:off x="4474452" y="4777107"/>
            <a:ext cx="2812725" cy="735600"/>
          </a:xfrm>
          <a:prstGeom prst="rect">
            <a:avLst/>
          </a:prstGeom>
          <a:noFill/>
          <a:ln>
            <a:noFill/>
          </a:ln>
        </p:spPr>
        <p:txBody>
          <a:bodyPr spcFirstLastPara="1" wrap="square" lIns="91425" tIns="91425" rIns="91425" bIns="91425" anchor="t" anchorCtr="0">
            <a:noAutofit/>
          </a:bodyPr>
          <a:lstStyle/>
          <a:p>
            <a:pPr marL="228594" indent="-228594">
              <a:lnSpc>
                <a:spcPct val="150000"/>
              </a:lnSpc>
              <a:buFont typeface="Arial" panose="020B0604020202020204" pitchFamily="34" charset="0"/>
              <a:buChar char="•"/>
            </a:pPr>
            <a:r>
              <a:rPr lang="en-US" sz="1000" u="sng" dirty="0">
                <a:solidFill>
                  <a:schemeClr val="accent5"/>
                </a:solidFill>
                <a:latin typeface="Poppins"/>
                <a:ea typeface="Poppins"/>
                <a:cs typeface="Poppins"/>
                <a:sym typeface="Poppins"/>
              </a:rPr>
              <a:t>Select Health</a:t>
            </a:r>
            <a:r>
              <a:rPr lang="en-US" sz="1000" dirty="0">
                <a:solidFill>
                  <a:schemeClr val="accent5"/>
                </a:solidFill>
                <a:latin typeface="Poppins"/>
                <a:ea typeface="Poppins"/>
                <a:cs typeface="Poppins"/>
                <a:sym typeface="Poppins"/>
              </a:rPr>
              <a:t> </a:t>
            </a:r>
            <a:r>
              <a:rPr lang="en-US" sz="933" dirty="0">
                <a:solidFill>
                  <a:schemeClr val="accent5"/>
                </a:solidFill>
                <a:latin typeface="Poppins"/>
                <a:ea typeface="Poppins"/>
                <a:cs typeface="Poppins"/>
                <a:sym typeface="Poppins"/>
              </a:rPr>
              <a:t>will complete the Gag Clause Prohibition Attestation on behalf of the employers. </a:t>
            </a:r>
          </a:p>
          <a:p>
            <a:pPr marL="228594" indent="-228594">
              <a:lnSpc>
                <a:spcPct val="150000"/>
              </a:lnSpc>
              <a:buFont typeface="Arial" panose="020B0604020202020204" pitchFamily="34" charset="0"/>
              <a:buChar char="•"/>
            </a:pPr>
            <a:r>
              <a:rPr lang="en-US" sz="1000" u="sng" dirty="0">
                <a:solidFill>
                  <a:schemeClr val="accent5"/>
                </a:solidFill>
                <a:latin typeface="Poppins"/>
                <a:ea typeface="Poppins"/>
                <a:cs typeface="Poppins"/>
                <a:sym typeface="Poppins"/>
              </a:rPr>
              <a:t>Mineral</a:t>
            </a:r>
            <a:r>
              <a:rPr lang="en-US" sz="933" dirty="0">
                <a:solidFill>
                  <a:schemeClr val="accent5"/>
                </a:solidFill>
                <a:latin typeface="Poppins"/>
                <a:ea typeface="Poppins"/>
                <a:cs typeface="Poppins"/>
                <a:sym typeface="Poppins"/>
              </a:rPr>
              <a:t> provides information on the Gag Clause Prohibition Attestation.</a:t>
            </a:r>
          </a:p>
          <a:p>
            <a:pPr>
              <a:lnSpc>
                <a:spcPct val="150000"/>
              </a:lnSpc>
            </a:pPr>
            <a:endParaRPr lang="en-US" sz="933" dirty="0">
              <a:solidFill>
                <a:schemeClr val="accent5"/>
              </a:solidFill>
              <a:latin typeface="Poppins"/>
              <a:ea typeface="Poppins"/>
              <a:cs typeface="Poppins"/>
              <a:sym typeface="Poppins"/>
            </a:endParaRPr>
          </a:p>
        </p:txBody>
      </p:sp>
      <p:sp>
        <p:nvSpPr>
          <p:cNvPr id="444" name="Google Shape;444;g34cde1839b5_5_6">
            <a:extLst>
              <a:ext uri="{FF2B5EF4-FFF2-40B4-BE49-F238E27FC236}">
                <a16:creationId xmlns:a16="http://schemas.microsoft.com/office/drawing/2014/main" id="{BEDF9B21-639D-C4B9-3086-7E427DAE8D9E}"/>
              </a:ext>
            </a:extLst>
          </p:cNvPr>
          <p:cNvSpPr/>
          <p:nvPr/>
        </p:nvSpPr>
        <p:spPr>
          <a:xfrm>
            <a:off x="4376705" y="1815672"/>
            <a:ext cx="3438587" cy="2065337"/>
          </a:xfrm>
          <a:prstGeom prst="roundRect">
            <a:avLst>
              <a:gd name="adj" fmla="val 6401"/>
            </a:avLst>
          </a:prstGeom>
          <a:solidFill>
            <a:srgbClr val="FFFFFF"/>
          </a:solidFill>
          <a:ln>
            <a:noFill/>
          </a:ln>
          <a:effectLst>
            <a:outerShdw blurRad="157163" dist="47625" dir="5400000" algn="bl" rotWithShape="0">
              <a:srgbClr val="000000">
                <a:alpha val="15000"/>
              </a:srgbClr>
            </a:outerShdw>
          </a:effectLst>
        </p:spPr>
        <p:txBody>
          <a:bodyPr spcFirstLastPara="1" wrap="square" lIns="91425" tIns="91425" rIns="91425" bIns="91425" anchor="ctr" anchorCtr="0">
            <a:noAutofit/>
          </a:bodyPr>
          <a:lstStyle/>
          <a:p>
            <a:r>
              <a:rPr lang="en-US" sz="1400"/>
              <a:t> </a:t>
            </a:r>
            <a:endParaRPr sz="1400"/>
          </a:p>
        </p:txBody>
      </p:sp>
      <p:sp>
        <p:nvSpPr>
          <p:cNvPr id="445" name="Google Shape;445;g34cde1839b5_5_6">
            <a:extLst>
              <a:ext uri="{FF2B5EF4-FFF2-40B4-BE49-F238E27FC236}">
                <a16:creationId xmlns:a16="http://schemas.microsoft.com/office/drawing/2014/main" id="{13EAA860-949F-75EC-5DC1-599991F97F41}"/>
              </a:ext>
            </a:extLst>
          </p:cNvPr>
          <p:cNvSpPr txBox="1"/>
          <p:nvPr/>
        </p:nvSpPr>
        <p:spPr>
          <a:xfrm>
            <a:off x="4406392" y="1886538"/>
            <a:ext cx="2998069" cy="553800"/>
          </a:xfrm>
          <a:prstGeom prst="rect">
            <a:avLst/>
          </a:prstGeom>
          <a:noFill/>
          <a:ln>
            <a:noFill/>
          </a:ln>
        </p:spPr>
        <p:txBody>
          <a:bodyPr spcFirstLastPara="1" wrap="square" lIns="91425" tIns="91425" rIns="91425" bIns="91425" anchor="b" anchorCtr="0">
            <a:noAutofit/>
          </a:bodyPr>
          <a:lstStyle/>
          <a:p>
            <a:pPr>
              <a:lnSpc>
                <a:spcPct val="90000"/>
              </a:lnSpc>
            </a:pPr>
            <a:r>
              <a:rPr lang="en-US" sz="1500" b="1" dirty="0" err="1">
                <a:solidFill>
                  <a:schemeClr val="accent4"/>
                </a:solidFill>
                <a:latin typeface="Poppins"/>
                <a:ea typeface="Poppins"/>
                <a:cs typeface="Poppins"/>
                <a:sym typeface="Poppins"/>
              </a:rPr>
              <a:t>RxDC</a:t>
            </a:r>
            <a:r>
              <a:rPr lang="en-US" sz="1500" b="1" dirty="0">
                <a:solidFill>
                  <a:schemeClr val="accent4"/>
                </a:solidFill>
                <a:latin typeface="Poppins"/>
                <a:ea typeface="Poppins"/>
                <a:cs typeface="Poppins"/>
                <a:sym typeface="Poppins"/>
              </a:rPr>
              <a:t> (Prescription Drug) Reporting</a:t>
            </a:r>
          </a:p>
        </p:txBody>
      </p:sp>
      <p:sp>
        <p:nvSpPr>
          <p:cNvPr id="446" name="Google Shape;446;g34cde1839b5_5_6">
            <a:extLst>
              <a:ext uri="{FF2B5EF4-FFF2-40B4-BE49-F238E27FC236}">
                <a16:creationId xmlns:a16="http://schemas.microsoft.com/office/drawing/2014/main" id="{05C57140-0194-3589-5E2B-DE1B03109814}"/>
              </a:ext>
            </a:extLst>
          </p:cNvPr>
          <p:cNvSpPr txBox="1"/>
          <p:nvPr/>
        </p:nvSpPr>
        <p:spPr>
          <a:xfrm>
            <a:off x="4335609" y="2277192"/>
            <a:ext cx="3090409" cy="735600"/>
          </a:xfrm>
          <a:prstGeom prst="rect">
            <a:avLst/>
          </a:prstGeom>
          <a:noFill/>
          <a:ln>
            <a:noFill/>
          </a:ln>
        </p:spPr>
        <p:txBody>
          <a:bodyPr spcFirstLastPara="1" wrap="square" lIns="91425" tIns="91425" rIns="91425" bIns="91425" anchor="t" anchorCtr="0">
            <a:noAutofit/>
          </a:bodyPr>
          <a:lstStyle/>
          <a:p>
            <a:pPr marL="228594" indent="-228594">
              <a:lnSpc>
                <a:spcPct val="150000"/>
              </a:lnSpc>
              <a:buFont typeface="Arial" panose="020B0604020202020204" pitchFamily="34" charset="0"/>
              <a:buChar char="•"/>
            </a:pPr>
            <a:r>
              <a:rPr lang="en-US" sz="1000" u="sng" dirty="0">
                <a:solidFill>
                  <a:schemeClr val="accent4"/>
                </a:solidFill>
                <a:latin typeface="Poppins"/>
                <a:ea typeface="Poppins"/>
                <a:cs typeface="Poppins"/>
                <a:sym typeface="Poppins"/>
              </a:rPr>
              <a:t>Select Health</a:t>
            </a:r>
            <a:r>
              <a:rPr lang="en-US" sz="1000" dirty="0">
                <a:solidFill>
                  <a:schemeClr val="accent4"/>
                </a:solidFill>
                <a:latin typeface="Poppins"/>
                <a:ea typeface="Poppins"/>
                <a:cs typeface="Poppins"/>
                <a:sym typeface="Poppins"/>
              </a:rPr>
              <a:t> </a:t>
            </a:r>
            <a:r>
              <a:rPr lang="en-US" sz="933" dirty="0">
                <a:solidFill>
                  <a:schemeClr val="accent4"/>
                </a:solidFill>
                <a:latin typeface="Poppins"/>
                <a:ea typeface="Poppins"/>
                <a:cs typeface="Poppins"/>
                <a:sym typeface="Poppins"/>
              </a:rPr>
              <a:t>files the </a:t>
            </a:r>
            <a:r>
              <a:rPr lang="en-US" sz="933" dirty="0" err="1">
                <a:solidFill>
                  <a:schemeClr val="accent4"/>
                </a:solidFill>
                <a:latin typeface="Poppins"/>
                <a:ea typeface="Poppins"/>
                <a:cs typeface="Poppins"/>
                <a:sym typeface="Poppins"/>
              </a:rPr>
              <a:t>RxDC</a:t>
            </a:r>
            <a:r>
              <a:rPr lang="en-US" sz="933" dirty="0">
                <a:solidFill>
                  <a:schemeClr val="accent4"/>
                </a:solidFill>
                <a:latin typeface="Poppins"/>
                <a:ea typeface="Poppins"/>
                <a:cs typeface="Poppins"/>
                <a:sym typeface="Poppins"/>
              </a:rPr>
              <a:t> for groups after a group completes a survey sent to the group administrator.</a:t>
            </a:r>
          </a:p>
          <a:p>
            <a:pPr marL="228594" indent="-228594">
              <a:lnSpc>
                <a:spcPct val="150000"/>
              </a:lnSpc>
              <a:buFont typeface="Arial" panose="020B0604020202020204" pitchFamily="34" charset="0"/>
              <a:buChar char="•"/>
            </a:pPr>
            <a:r>
              <a:rPr lang="en-US" sz="1000" u="sng" dirty="0">
                <a:solidFill>
                  <a:schemeClr val="accent4"/>
                </a:solidFill>
                <a:latin typeface="Poppins"/>
                <a:ea typeface="Poppins"/>
                <a:cs typeface="Poppins"/>
                <a:sym typeface="Poppins"/>
              </a:rPr>
              <a:t>Mineral</a:t>
            </a:r>
            <a:r>
              <a:rPr lang="en-US" sz="933" dirty="0">
                <a:solidFill>
                  <a:schemeClr val="accent4"/>
                </a:solidFill>
                <a:latin typeface="Poppins"/>
                <a:ea typeface="Poppins"/>
                <a:cs typeface="Poppins"/>
                <a:sym typeface="Poppins"/>
              </a:rPr>
              <a:t> provides information on </a:t>
            </a:r>
            <a:r>
              <a:rPr lang="en-US" sz="933" dirty="0" err="1">
                <a:solidFill>
                  <a:schemeClr val="accent4"/>
                </a:solidFill>
                <a:latin typeface="Poppins"/>
                <a:ea typeface="Poppins"/>
                <a:cs typeface="Poppins"/>
                <a:sym typeface="Poppins"/>
              </a:rPr>
              <a:t>RxDC</a:t>
            </a:r>
            <a:r>
              <a:rPr lang="en-US" sz="933" dirty="0">
                <a:solidFill>
                  <a:schemeClr val="accent4"/>
                </a:solidFill>
                <a:latin typeface="Poppins"/>
                <a:ea typeface="Poppins"/>
                <a:cs typeface="Poppins"/>
                <a:sym typeface="Poppins"/>
              </a:rPr>
              <a:t> reporting. Employers can contact Mineral’s certified HR expert team by phone or email with questions. </a:t>
            </a:r>
          </a:p>
        </p:txBody>
      </p:sp>
      <p:grpSp>
        <p:nvGrpSpPr>
          <p:cNvPr id="8" name="Group 7">
            <a:extLst>
              <a:ext uri="{FF2B5EF4-FFF2-40B4-BE49-F238E27FC236}">
                <a16:creationId xmlns:a16="http://schemas.microsoft.com/office/drawing/2014/main" id="{4336F06C-F340-A0AD-67F5-E67AEB6FE847}"/>
              </a:ext>
            </a:extLst>
          </p:cNvPr>
          <p:cNvGrpSpPr/>
          <p:nvPr/>
        </p:nvGrpSpPr>
        <p:grpSpPr>
          <a:xfrm>
            <a:off x="0" y="-464515"/>
            <a:ext cx="12716832" cy="2369839"/>
            <a:chOff x="-1" y="-365569"/>
            <a:chExt cx="9537624" cy="1777380"/>
          </a:xfrm>
        </p:grpSpPr>
        <p:sp>
          <p:nvSpPr>
            <p:cNvPr id="426" name="Google Shape;426;g34cde1839b5_5_6">
              <a:extLst>
                <a:ext uri="{FF2B5EF4-FFF2-40B4-BE49-F238E27FC236}">
                  <a16:creationId xmlns:a16="http://schemas.microsoft.com/office/drawing/2014/main" id="{A6D2C701-9346-2E12-5E61-C752C8AD9068}"/>
                </a:ext>
              </a:extLst>
            </p:cNvPr>
            <p:cNvSpPr/>
            <p:nvPr/>
          </p:nvSpPr>
          <p:spPr>
            <a:xfrm>
              <a:off x="-1" y="-39675"/>
              <a:ext cx="9143999" cy="1116900"/>
            </a:xfrm>
            <a:prstGeom prst="rect">
              <a:avLst/>
            </a:prstGeom>
            <a:solidFill>
              <a:schemeClr val="accent1"/>
            </a:solidFill>
            <a:ln>
              <a:solidFill>
                <a:schemeClr val="accent1"/>
              </a:solidFill>
            </a:ln>
          </p:spPr>
          <p:txBody>
            <a:bodyPr spcFirstLastPara="1" wrap="square" lIns="91425" tIns="91425" rIns="91425" bIns="91425" anchor="ctr" anchorCtr="0">
              <a:noAutofit/>
            </a:bodyPr>
            <a:lstStyle/>
            <a:p>
              <a:pPr algn="ctr"/>
              <a:endParaRPr sz="1400">
                <a:latin typeface="Poppins"/>
                <a:ea typeface="Poppins"/>
                <a:cs typeface="Poppins"/>
                <a:sym typeface="Poppins"/>
              </a:endParaRPr>
            </a:p>
          </p:txBody>
        </p:sp>
        <p:sp>
          <p:nvSpPr>
            <p:cNvPr id="429" name="Google Shape;429;g34cde1839b5_5_6">
              <a:extLst>
                <a:ext uri="{FF2B5EF4-FFF2-40B4-BE49-F238E27FC236}">
                  <a16:creationId xmlns:a16="http://schemas.microsoft.com/office/drawing/2014/main" id="{293DB558-219B-A260-D48F-D6B092FA80AA}"/>
                </a:ext>
              </a:extLst>
            </p:cNvPr>
            <p:cNvSpPr txBox="1"/>
            <p:nvPr/>
          </p:nvSpPr>
          <p:spPr>
            <a:xfrm>
              <a:off x="150671" y="-365569"/>
              <a:ext cx="6691562" cy="1777380"/>
            </a:xfrm>
            <a:prstGeom prst="rect">
              <a:avLst/>
            </a:prstGeom>
            <a:noFill/>
            <a:ln>
              <a:noFill/>
            </a:ln>
          </p:spPr>
          <p:txBody>
            <a:bodyPr spcFirstLastPara="1" wrap="square" lIns="91425" tIns="45700" rIns="91425" bIns="45700" anchor="t" anchorCtr="0">
              <a:spAutoFit/>
            </a:bodyPr>
            <a:lstStyle/>
            <a:p>
              <a:endParaRPr b="1" dirty="0">
                <a:solidFill>
                  <a:schemeClr val="lt1"/>
                </a:solidFill>
                <a:latin typeface="Poppins"/>
                <a:ea typeface="Poppins"/>
                <a:cs typeface="Poppins"/>
                <a:sym typeface="Poppins"/>
              </a:endParaRPr>
            </a:p>
            <a:p>
              <a:endParaRPr lang="en-US" sz="2800" b="1" dirty="0">
                <a:solidFill>
                  <a:schemeClr val="lt1"/>
                </a:solidFill>
                <a:latin typeface="Poppins"/>
                <a:ea typeface="Poppins"/>
                <a:cs typeface="Poppins"/>
                <a:sym typeface="Poppins"/>
              </a:endParaRPr>
            </a:p>
            <a:p>
              <a:r>
                <a:rPr lang="en-US" sz="2800" b="1" dirty="0">
                  <a:solidFill>
                    <a:schemeClr val="lt1"/>
                  </a:solidFill>
                  <a:latin typeface="Poppins"/>
                  <a:ea typeface="Poppins"/>
                  <a:cs typeface="Poppins"/>
                  <a:sym typeface="Poppins"/>
                </a:rPr>
                <a:t>Reporting Requirements for Level Funding
    How Mineral &amp; Select Health Help </a:t>
              </a:r>
            </a:p>
            <a:p>
              <a:endParaRPr lang="en-US" sz="2800" b="1" dirty="0">
                <a:solidFill>
                  <a:schemeClr val="lt1"/>
                </a:solidFill>
                <a:latin typeface="Poppins"/>
                <a:ea typeface="Poppins"/>
                <a:cs typeface="Poppins"/>
                <a:sym typeface="Poppins"/>
              </a:endParaRPr>
            </a:p>
            <a:p>
              <a:endParaRPr b="1" dirty="0">
                <a:solidFill>
                  <a:schemeClr val="lt1"/>
                </a:solidFill>
                <a:latin typeface="Poppins"/>
                <a:ea typeface="Poppins"/>
                <a:cs typeface="Poppins"/>
                <a:sym typeface="Poppins"/>
              </a:endParaRPr>
            </a:p>
          </p:txBody>
        </p:sp>
        <p:pic>
          <p:nvPicPr>
            <p:cNvPr id="448" name="Google Shape;448;g34cde1839b5_5_6">
              <a:extLst>
                <a:ext uri="{FF2B5EF4-FFF2-40B4-BE49-F238E27FC236}">
                  <a16:creationId xmlns:a16="http://schemas.microsoft.com/office/drawing/2014/main" id="{54F6953C-5A9E-AFC0-D841-A44596BF652A}"/>
                </a:ext>
              </a:extLst>
            </p:cNvPr>
            <p:cNvPicPr preferRelativeResize="0"/>
            <p:nvPr/>
          </p:nvPicPr>
          <p:blipFill>
            <a:blip r:embed="rId4">
              <a:alphaModFix/>
            </a:blip>
            <a:stretch>
              <a:fillRect/>
            </a:stretch>
          </p:blipFill>
          <p:spPr>
            <a:xfrm>
              <a:off x="8214915" y="-365569"/>
              <a:ext cx="1322708" cy="1424699"/>
            </a:xfrm>
            <a:prstGeom prst="rect">
              <a:avLst/>
            </a:prstGeom>
            <a:noFill/>
            <a:ln>
              <a:noFill/>
            </a:ln>
          </p:spPr>
        </p:pic>
      </p:grpSp>
      <p:sp>
        <p:nvSpPr>
          <p:cNvPr id="2" name="Google Shape;438;g34cde1839b5_5_6">
            <a:extLst>
              <a:ext uri="{FF2B5EF4-FFF2-40B4-BE49-F238E27FC236}">
                <a16:creationId xmlns:a16="http://schemas.microsoft.com/office/drawing/2014/main" id="{3A201B32-B980-AE5E-C0E4-6A7957EB8DB0}"/>
              </a:ext>
            </a:extLst>
          </p:cNvPr>
          <p:cNvSpPr/>
          <p:nvPr/>
        </p:nvSpPr>
        <p:spPr>
          <a:xfrm>
            <a:off x="628985" y="1806011"/>
            <a:ext cx="3438587" cy="2065337"/>
          </a:xfrm>
          <a:prstGeom prst="roundRect">
            <a:avLst>
              <a:gd name="adj" fmla="val 6401"/>
            </a:avLst>
          </a:prstGeom>
          <a:solidFill>
            <a:srgbClr val="FFFFFF"/>
          </a:solidFill>
          <a:ln>
            <a:noFill/>
          </a:ln>
          <a:effectLst>
            <a:outerShdw blurRad="157163" dist="47625" dir="5400000" algn="bl" rotWithShape="0">
              <a:srgbClr val="000000">
                <a:alpha val="15000"/>
              </a:srgbClr>
            </a:outerShdw>
          </a:effectLst>
        </p:spPr>
        <p:txBody>
          <a:bodyPr spcFirstLastPara="1" wrap="square" lIns="91425" tIns="91425" rIns="91425" bIns="91425" anchor="ctr" anchorCtr="0">
            <a:noAutofit/>
          </a:bodyPr>
          <a:lstStyle/>
          <a:p>
            <a:r>
              <a:rPr lang="en-US" sz="1400"/>
              <a:t> </a:t>
            </a:r>
            <a:endParaRPr sz="1400"/>
          </a:p>
        </p:txBody>
      </p:sp>
      <p:sp>
        <p:nvSpPr>
          <p:cNvPr id="3" name="Google Shape;439;g34cde1839b5_5_6">
            <a:extLst>
              <a:ext uri="{FF2B5EF4-FFF2-40B4-BE49-F238E27FC236}">
                <a16:creationId xmlns:a16="http://schemas.microsoft.com/office/drawing/2014/main" id="{3A8A93B1-38E3-B747-EE79-BA251493A8D4}"/>
              </a:ext>
            </a:extLst>
          </p:cNvPr>
          <p:cNvSpPr txBox="1"/>
          <p:nvPr/>
        </p:nvSpPr>
        <p:spPr>
          <a:xfrm>
            <a:off x="679562" y="1814358"/>
            <a:ext cx="2180700" cy="553800"/>
          </a:xfrm>
          <a:prstGeom prst="rect">
            <a:avLst/>
          </a:prstGeom>
          <a:noFill/>
          <a:ln>
            <a:noFill/>
          </a:ln>
        </p:spPr>
        <p:txBody>
          <a:bodyPr spcFirstLastPara="1" wrap="square" lIns="91425" tIns="91425" rIns="91425" bIns="91425" anchor="t" anchorCtr="0">
            <a:noAutofit/>
          </a:bodyPr>
          <a:lstStyle/>
          <a:p>
            <a:pPr>
              <a:lnSpc>
                <a:spcPct val="90000"/>
              </a:lnSpc>
            </a:pPr>
            <a:r>
              <a:rPr lang="en-US" sz="1500" b="1" dirty="0">
                <a:solidFill>
                  <a:schemeClr val="accent6"/>
                </a:solidFill>
                <a:latin typeface="Poppins"/>
                <a:ea typeface="Poppins"/>
                <a:cs typeface="Poppins"/>
                <a:sym typeface="Poppins"/>
              </a:rPr>
              <a:t>1094/1095 B Filing</a:t>
            </a:r>
          </a:p>
        </p:txBody>
      </p:sp>
      <p:sp>
        <p:nvSpPr>
          <p:cNvPr id="4" name="Google Shape;433;g34cde1839b5_5_6">
            <a:extLst>
              <a:ext uri="{FF2B5EF4-FFF2-40B4-BE49-F238E27FC236}">
                <a16:creationId xmlns:a16="http://schemas.microsoft.com/office/drawing/2014/main" id="{14FC4780-3355-FAA2-3061-5AB4B5E3BCF5}"/>
              </a:ext>
            </a:extLst>
          </p:cNvPr>
          <p:cNvSpPr txBox="1"/>
          <p:nvPr/>
        </p:nvSpPr>
        <p:spPr>
          <a:xfrm>
            <a:off x="607428" y="2072538"/>
            <a:ext cx="2724851" cy="735600"/>
          </a:xfrm>
          <a:prstGeom prst="rect">
            <a:avLst/>
          </a:prstGeom>
          <a:noFill/>
          <a:ln>
            <a:noFill/>
          </a:ln>
        </p:spPr>
        <p:txBody>
          <a:bodyPr spcFirstLastPara="1" wrap="square" lIns="91425" tIns="91425" rIns="91425" bIns="91425" anchor="t" anchorCtr="0">
            <a:noAutofit/>
          </a:bodyPr>
          <a:lstStyle/>
          <a:p>
            <a:pPr marL="228594" indent="-228594">
              <a:lnSpc>
                <a:spcPct val="150000"/>
              </a:lnSpc>
              <a:buFont typeface="Arial" panose="020B0604020202020204" pitchFamily="34" charset="0"/>
              <a:buChar char="•"/>
            </a:pPr>
            <a:r>
              <a:rPr lang="en-US" sz="1000" u="sng" dirty="0">
                <a:solidFill>
                  <a:schemeClr val="accent6"/>
                </a:solidFill>
                <a:latin typeface="Poppins"/>
                <a:ea typeface="Poppins"/>
                <a:cs typeface="Poppins"/>
                <a:sym typeface="Poppins"/>
              </a:rPr>
              <a:t>Select Health</a:t>
            </a:r>
            <a:r>
              <a:rPr lang="en-US" sz="1000" dirty="0">
                <a:solidFill>
                  <a:schemeClr val="accent6"/>
                </a:solidFill>
                <a:latin typeface="Poppins"/>
                <a:ea typeface="Poppins"/>
                <a:cs typeface="Poppins"/>
                <a:sym typeface="Poppins"/>
              </a:rPr>
              <a:t> </a:t>
            </a:r>
            <a:r>
              <a:rPr lang="en-US" sz="933" dirty="0">
                <a:solidFill>
                  <a:schemeClr val="accent6"/>
                </a:solidFill>
                <a:latin typeface="Poppins"/>
                <a:ea typeface="Poppins"/>
                <a:cs typeface="Poppins"/>
                <a:sym typeface="Poppins"/>
              </a:rPr>
              <a:t>provides employees with 1095 forms.</a:t>
            </a:r>
          </a:p>
          <a:p>
            <a:pPr marL="228594" indent="-228594">
              <a:lnSpc>
                <a:spcPct val="150000"/>
              </a:lnSpc>
              <a:buFont typeface="Arial" panose="020B0604020202020204" pitchFamily="34" charset="0"/>
              <a:buChar char="•"/>
            </a:pPr>
            <a:r>
              <a:rPr lang="en-US" sz="1000" u="sng" dirty="0">
                <a:solidFill>
                  <a:schemeClr val="accent6"/>
                </a:solidFill>
                <a:latin typeface="Poppins"/>
                <a:ea typeface="Poppins"/>
                <a:cs typeface="Poppins"/>
                <a:sym typeface="Poppins"/>
              </a:rPr>
              <a:t>Mineral</a:t>
            </a:r>
            <a:r>
              <a:rPr lang="en-US" sz="1000" dirty="0">
                <a:solidFill>
                  <a:schemeClr val="accent6"/>
                </a:solidFill>
                <a:latin typeface="Poppins"/>
                <a:ea typeface="Poppins"/>
                <a:cs typeface="Poppins"/>
                <a:sym typeface="Poppins"/>
              </a:rPr>
              <a:t> </a:t>
            </a:r>
            <a:r>
              <a:rPr lang="en-US" sz="933" dirty="0">
                <a:solidFill>
                  <a:schemeClr val="accent6"/>
                </a:solidFill>
                <a:latin typeface="Poppins"/>
                <a:ea typeface="Poppins"/>
                <a:cs typeface="Poppins"/>
                <a:sym typeface="Poppins"/>
              </a:rPr>
              <a:t>provides information and what the employers’ responsibilities for filing the 1094/1095 B/C series. Employers can access certified &amp; experienced HR experts through their Mineral platform. </a:t>
            </a:r>
          </a:p>
          <a:p>
            <a:pPr marL="228594" indent="-228594">
              <a:lnSpc>
                <a:spcPct val="150000"/>
              </a:lnSpc>
              <a:buFont typeface="Arial" panose="020B0604020202020204" pitchFamily="34" charset="0"/>
              <a:buChar char="•"/>
            </a:pPr>
            <a:endParaRPr lang="en-US" sz="933" dirty="0">
              <a:solidFill>
                <a:schemeClr val="accent6"/>
              </a:solidFill>
              <a:latin typeface="Poppins"/>
              <a:ea typeface="Poppins"/>
              <a:cs typeface="Poppins"/>
              <a:sym typeface="Poppins"/>
            </a:endParaRPr>
          </a:p>
          <a:p>
            <a:pPr marL="228594" indent="-228594">
              <a:lnSpc>
                <a:spcPct val="150000"/>
              </a:lnSpc>
              <a:buFont typeface="Arial" panose="020B0604020202020204" pitchFamily="34" charset="0"/>
              <a:buChar char="•"/>
            </a:pPr>
            <a:endParaRPr lang="en-US" sz="933" dirty="0">
              <a:solidFill>
                <a:schemeClr val="accent6"/>
              </a:solidFill>
              <a:latin typeface="Poppins"/>
              <a:ea typeface="Poppins"/>
              <a:cs typeface="Poppins"/>
              <a:sym typeface="Poppins"/>
            </a:endParaRPr>
          </a:p>
          <a:p>
            <a:pPr marL="228594" indent="-228594">
              <a:lnSpc>
                <a:spcPct val="150000"/>
              </a:lnSpc>
              <a:buFont typeface="Arial" panose="020B0604020202020204" pitchFamily="34" charset="0"/>
              <a:buChar char="•"/>
            </a:pPr>
            <a:endParaRPr lang="en-US" sz="933" dirty="0">
              <a:solidFill>
                <a:schemeClr val="accent6"/>
              </a:solidFill>
              <a:latin typeface="Poppins"/>
              <a:ea typeface="Poppins"/>
              <a:cs typeface="Poppins"/>
              <a:sym typeface="Poppins"/>
            </a:endParaRPr>
          </a:p>
          <a:p>
            <a:pPr marL="228594" indent="-228594">
              <a:lnSpc>
                <a:spcPct val="150000"/>
              </a:lnSpc>
              <a:buFont typeface="Arial" panose="020B0604020202020204" pitchFamily="34" charset="0"/>
              <a:buChar char="•"/>
            </a:pPr>
            <a:endParaRPr lang="en-US" sz="933" baseline="30000" dirty="0">
              <a:solidFill>
                <a:schemeClr val="accent6"/>
              </a:solidFill>
              <a:latin typeface="Poppins"/>
              <a:ea typeface="Poppins"/>
              <a:cs typeface="Poppins"/>
              <a:sym typeface="Poppins"/>
            </a:endParaRPr>
          </a:p>
          <a:p>
            <a:pPr>
              <a:lnSpc>
                <a:spcPct val="150000"/>
              </a:lnSpc>
            </a:pPr>
            <a:endParaRPr lang="en-US" sz="933" dirty="0">
              <a:solidFill>
                <a:schemeClr val="accent1"/>
              </a:solidFill>
              <a:latin typeface="Poppins"/>
              <a:ea typeface="Poppins"/>
              <a:cs typeface="Poppins"/>
              <a:sym typeface="Poppins"/>
            </a:endParaRPr>
          </a:p>
          <a:p>
            <a:pPr>
              <a:lnSpc>
                <a:spcPct val="150000"/>
              </a:lnSpc>
            </a:pPr>
            <a:endParaRPr lang="en-US" sz="933" dirty="0">
              <a:solidFill>
                <a:schemeClr val="accent1"/>
              </a:solidFill>
              <a:latin typeface="Poppins"/>
              <a:ea typeface="Poppins"/>
              <a:cs typeface="Poppins"/>
              <a:sym typeface="Poppins"/>
            </a:endParaRPr>
          </a:p>
        </p:txBody>
      </p:sp>
      <p:sp>
        <p:nvSpPr>
          <p:cNvPr id="5" name="Google Shape;444;g34cde1839b5_5_6">
            <a:extLst>
              <a:ext uri="{FF2B5EF4-FFF2-40B4-BE49-F238E27FC236}">
                <a16:creationId xmlns:a16="http://schemas.microsoft.com/office/drawing/2014/main" id="{3FC1C15E-1286-F520-2E28-2ADDD917E9FA}"/>
              </a:ext>
            </a:extLst>
          </p:cNvPr>
          <p:cNvSpPr/>
          <p:nvPr/>
        </p:nvSpPr>
        <p:spPr>
          <a:xfrm>
            <a:off x="8103203" y="4157509"/>
            <a:ext cx="3438587" cy="1999659"/>
          </a:xfrm>
          <a:prstGeom prst="roundRect">
            <a:avLst>
              <a:gd name="adj" fmla="val 6401"/>
            </a:avLst>
          </a:prstGeom>
          <a:solidFill>
            <a:srgbClr val="FFFFFF"/>
          </a:solidFill>
          <a:ln>
            <a:noFill/>
          </a:ln>
          <a:effectLst>
            <a:outerShdw blurRad="157163" dist="47625" dir="5400000" algn="bl" rotWithShape="0">
              <a:srgbClr val="000000">
                <a:alpha val="15000"/>
              </a:srgbClr>
            </a:outerShdw>
          </a:effectLst>
        </p:spPr>
        <p:txBody>
          <a:bodyPr spcFirstLastPara="1" wrap="square" lIns="91425" tIns="91425" rIns="91425" bIns="91425" anchor="ctr" anchorCtr="0">
            <a:noAutofit/>
          </a:bodyPr>
          <a:lstStyle/>
          <a:p>
            <a:r>
              <a:rPr lang="en-US" sz="1400"/>
              <a:t> </a:t>
            </a:r>
            <a:endParaRPr sz="1400"/>
          </a:p>
        </p:txBody>
      </p:sp>
      <p:sp>
        <p:nvSpPr>
          <p:cNvPr id="6" name="Google Shape;442;g34cde1839b5_5_6">
            <a:extLst>
              <a:ext uri="{FF2B5EF4-FFF2-40B4-BE49-F238E27FC236}">
                <a16:creationId xmlns:a16="http://schemas.microsoft.com/office/drawing/2014/main" id="{D375FCF1-A7B4-5CD5-7ABA-CF0B85F44EA8}"/>
              </a:ext>
            </a:extLst>
          </p:cNvPr>
          <p:cNvSpPr txBox="1"/>
          <p:nvPr/>
        </p:nvSpPr>
        <p:spPr>
          <a:xfrm>
            <a:off x="8124425" y="4222753"/>
            <a:ext cx="2487000" cy="553800"/>
          </a:xfrm>
          <a:prstGeom prst="rect">
            <a:avLst/>
          </a:prstGeom>
          <a:noFill/>
          <a:ln>
            <a:noFill/>
          </a:ln>
        </p:spPr>
        <p:txBody>
          <a:bodyPr spcFirstLastPara="1" wrap="square" lIns="91425" tIns="91425" rIns="91425" bIns="91425" anchor="b" anchorCtr="0">
            <a:noAutofit/>
          </a:bodyPr>
          <a:lstStyle/>
          <a:p>
            <a:pPr>
              <a:lnSpc>
                <a:spcPct val="90000"/>
              </a:lnSpc>
            </a:pPr>
            <a:r>
              <a:rPr lang="en-US" sz="1500" b="1" dirty="0">
                <a:solidFill>
                  <a:schemeClr val="accent2"/>
                </a:solidFill>
                <a:latin typeface="Poppins"/>
                <a:ea typeface="Poppins"/>
                <a:cs typeface="Poppins"/>
                <a:sym typeface="Poppins"/>
              </a:rPr>
              <a:t>How Does Mineral Help</a:t>
            </a:r>
          </a:p>
          <a:p>
            <a:pPr>
              <a:lnSpc>
                <a:spcPct val="90000"/>
              </a:lnSpc>
            </a:pPr>
            <a:endParaRPr lang="en-US" sz="1500" b="1" dirty="0">
              <a:solidFill>
                <a:schemeClr val="accent5"/>
              </a:solidFill>
              <a:latin typeface="Poppins"/>
              <a:ea typeface="Poppins"/>
              <a:cs typeface="Poppins"/>
              <a:sym typeface="Poppins"/>
            </a:endParaRPr>
          </a:p>
        </p:txBody>
      </p:sp>
      <p:sp>
        <p:nvSpPr>
          <p:cNvPr id="7" name="Google Shape;443;g34cde1839b5_5_6">
            <a:extLst>
              <a:ext uri="{FF2B5EF4-FFF2-40B4-BE49-F238E27FC236}">
                <a16:creationId xmlns:a16="http://schemas.microsoft.com/office/drawing/2014/main" id="{5BF7D498-E9BE-F639-4B29-E2382C5351D6}"/>
              </a:ext>
            </a:extLst>
          </p:cNvPr>
          <p:cNvSpPr txBox="1"/>
          <p:nvPr/>
        </p:nvSpPr>
        <p:spPr>
          <a:xfrm>
            <a:off x="8124425" y="4454577"/>
            <a:ext cx="2812725" cy="735600"/>
          </a:xfrm>
          <a:prstGeom prst="rect">
            <a:avLst/>
          </a:prstGeom>
          <a:noFill/>
          <a:ln>
            <a:noFill/>
          </a:ln>
        </p:spPr>
        <p:txBody>
          <a:bodyPr spcFirstLastPara="1" wrap="square" lIns="91425" tIns="91425" rIns="91425" bIns="91425" anchor="t" anchorCtr="0">
            <a:noAutofit/>
          </a:bodyPr>
          <a:lstStyle/>
          <a:p>
            <a:pPr marL="171450" indent="-171450">
              <a:lnSpc>
                <a:spcPct val="150000"/>
              </a:lnSpc>
              <a:buFont typeface="Arial" panose="020B0604020202020204" pitchFamily="34" charset="0"/>
              <a:buChar char="•"/>
            </a:pPr>
            <a:r>
              <a:rPr lang="en-US" sz="933" dirty="0">
                <a:solidFill>
                  <a:schemeClr val="accent2"/>
                </a:solidFill>
                <a:latin typeface="Poppins"/>
                <a:ea typeface="Poppins"/>
                <a:cs typeface="Poppins"/>
                <a:sym typeface="Poppins"/>
              </a:rPr>
              <a:t>A trusted resource for employers to learn about reporting requirements for self-funded/level-funded medical plans. </a:t>
            </a:r>
          </a:p>
          <a:p>
            <a:pPr marL="171450" indent="-171450">
              <a:lnSpc>
                <a:spcPct val="150000"/>
              </a:lnSpc>
              <a:buFont typeface="Arial" panose="020B0604020202020204" pitchFamily="34" charset="0"/>
              <a:buChar char="•"/>
            </a:pPr>
            <a:r>
              <a:rPr lang="en-US" sz="933" dirty="0">
                <a:solidFill>
                  <a:schemeClr val="accent2"/>
                </a:solidFill>
                <a:latin typeface="Poppins"/>
                <a:ea typeface="Poppins"/>
                <a:cs typeface="Poppins"/>
                <a:sym typeface="Poppins"/>
              </a:rPr>
              <a:t>Direct links to required forms on government websites.</a:t>
            </a:r>
          </a:p>
          <a:p>
            <a:pPr marL="171450" indent="-171450">
              <a:lnSpc>
                <a:spcPct val="150000"/>
              </a:lnSpc>
              <a:buFont typeface="Arial" panose="020B0604020202020204" pitchFamily="34" charset="0"/>
              <a:buChar char="•"/>
            </a:pPr>
            <a:r>
              <a:rPr lang="en-US" sz="933" dirty="0">
                <a:solidFill>
                  <a:schemeClr val="accent2"/>
                </a:solidFill>
                <a:latin typeface="Poppins"/>
                <a:ea typeface="Poppins"/>
                <a:cs typeface="Poppins"/>
                <a:sym typeface="Poppins"/>
              </a:rPr>
              <a:t>Access to experienced and certified HR experts.</a:t>
            </a:r>
          </a:p>
          <a:p>
            <a:br>
              <a:rPr lang="en-US" sz="900" dirty="0">
                <a:latin typeface="Poppins" pitchFamily="2" charset="77"/>
                <a:cs typeface="Poppins" pitchFamily="2" charset="77"/>
              </a:rPr>
            </a:br>
            <a:endParaRPr lang="en-US" sz="900" dirty="0">
              <a:latin typeface="Poppins" pitchFamily="2" charset="77"/>
              <a:cs typeface="Poppins" pitchFamily="2" charset="77"/>
            </a:endParaRPr>
          </a:p>
          <a:p>
            <a:br>
              <a:rPr lang="en-US" sz="900" dirty="0">
                <a:latin typeface="Poppins" pitchFamily="2" charset="77"/>
                <a:cs typeface="Poppins" pitchFamily="2" charset="77"/>
              </a:rPr>
            </a:br>
            <a:endParaRPr lang="en-US" sz="900" dirty="0">
              <a:latin typeface="Poppins" pitchFamily="2" charset="77"/>
              <a:cs typeface="Poppins" pitchFamily="2" charset="77"/>
            </a:endParaRPr>
          </a:p>
          <a:p>
            <a:pPr marL="171450" indent="-171450">
              <a:lnSpc>
                <a:spcPct val="150000"/>
              </a:lnSpc>
              <a:buFont typeface="Arial" panose="020B0604020202020204" pitchFamily="34" charset="0"/>
              <a:buChar char="•"/>
            </a:pPr>
            <a:endParaRPr lang="en-US" sz="933" dirty="0">
              <a:solidFill>
                <a:schemeClr val="accent2"/>
              </a:solidFill>
              <a:latin typeface="Poppins"/>
              <a:ea typeface="Poppins"/>
              <a:cs typeface="Poppins"/>
              <a:sym typeface="Poppins"/>
            </a:endParaRPr>
          </a:p>
        </p:txBody>
      </p:sp>
    </p:spTree>
    <p:extLst>
      <p:ext uri="{BB962C8B-B14F-4D97-AF65-F5344CB8AC3E}">
        <p14:creationId xmlns:p14="http://schemas.microsoft.com/office/powerpoint/2010/main" val="3606582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1802" name="Google Shape;1802;p108"/>
          <p:cNvSpPr>
            <a:spLocks noGrp="1"/>
          </p:cNvSpPr>
          <p:nvPr>
            <p:ph type="pic" idx="2"/>
          </p:nvPr>
        </p:nvSpPr>
        <p:spPr>
          <a:xfrm>
            <a:off x="9226551" y="2305051"/>
            <a:ext cx="1948000" cy="3082800"/>
          </a:xfrm>
          <a:prstGeom prst="rect">
            <a:avLst/>
          </a:prstGeom>
          <a:solidFill>
            <a:schemeClr val="dk2"/>
          </a:solidFill>
          <a:ln>
            <a:noFill/>
          </a:ln>
        </p:spPr>
        <p:txBody>
          <a:bodyPr/>
          <a:lstStyle/>
          <a:p>
            <a:endParaRPr lang="en-US"/>
          </a:p>
        </p:txBody>
      </p:sp>
      <p:sp>
        <p:nvSpPr>
          <p:cNvPr id="1803" name="Google Shape;1803;p108"/>
          <p:cNvSpPr>
            <a:spLocks noGrp="1"/>
          </p:cNvSpPr>
          <p:nvPr>
            <p:ph type="pic" idx="3"/>
          </p:nvPr>
        </p:nvSpPr>
        <p:spPr>
          <a:xfrm>
            <a:off x="5330825" y="4253525"/>
            <a:ext cx="1952800" cy="1134400"/>
          </a:xfrm>
          <a:prstGeom prst="rect">
            <a:avLst/>
          </a:prstGeom>
          <a:solidFill>
            <a:schemeClr val="accent3"/>
          </a:solidFill>
          <a:ln>
            <a:noFill/>
          </a:ln>
        </p:spPr>
        <p:txBody>
          <a:bodyPr/>
          <a:lstStyle/>
          <a:p>
            <a:endParaRPr lang="en-US"/>
          </a:p>
        </p:txBody>
      </p:sp>
      <p:sp>
        <p:nvSpPr>
          <p:cNvPr id="1804" name="Google Shape;1804;p108"/>
          <p:cNvSpPr>
            <a:spLocks noGrp="1"/>
          </p:cNvSpPr>
          <p:nvPr>
            <p:ph type="pic" idx="4"/>
          </p:nvPr>
        </p:nvSpPr>
        <p:spPr>
          <a:xfrm>
            <a:off x="7283451" y="3708400"/>
            <a:ext cx="1941600" cy="1679600"/>
          </a:xfrm>
          <a:prstGeom prst="rect">
            <a:avLst/>
          </a:prstGeom>
          <a:solidFill>
            <a:schemeClr val="accent1"/>
          </a:solidFill>
          <a:ln>
            <a:noFill/>
          </a:ln>
        </p:spPr>
        <p:txBody>
          <a:bodyPr/>
          <a:lstStyle/>
          <a:p>
            <a:endParaRPr lang="en-US"/>
          </a:p>
        </p:txBody>
      </p:sp>
      <p:sp>
        <p:nvSpPr>
          <p:cNvPr id="1805" name="Google Shape;1805;p108"/>
          <p:cNvSpPr txBox="1">
            <a:spLocks noGrp="1"/>
          </p:cNvSpPr>
          <p:nvPr>
            <p:ph type="title"/>
          </p:nvPr>
        </p:nvSpPr>
        <p:spPr>
          <a:xfrm>
            <a:off x="363288" y="467513"/>
            <a:ext cx="3504000" cy="2148000"/>
          </a:xfrm>
          <a:prstGeom prst="rect">
            <a:avLst/>
          </a:prstGeom>
          <a:noFill/>
          <a:ln>
            <a:noFill/>
          </a:ln>
        </p:spPr>
        <p:txBody>
          <a:bodyPr spcFirstLastPara="1" wrap="square" lIns="91433" tIns="45700" rIns="91433" bIns="45700" anchor="b" anchorCtr="0">
            <a:normAutofit fontScale="90000"/>
          </a:bodyPr>
          <a:lstStyle/>
          <a:p>
            <a:pPr>
              <a:buClr>
                <a:schemeClr val="dk1"/>
              </a:buClr>
              <a:buSzPct val="100000"/>
            </a:pPr>
            <a:r>
              <a:rPr lang="en-US"/>
              <a:t>Your Clients Get Hours Back Every Week.</a:t>
            </a:r>
            <a:endParaRPr/>
          </a:p>
        </p:txBody>
      </p:sp>
      <p:sp>
        <p:nvSpPr>
          <p:cNvPr id="1806" name="Google Shape;1806;p108"/>
          <p:cNvSpPr txBox="1">
            <a:spLocks noGrp="1"/>
          </p:cNvSpPr>
          <p:nvPr>
            <p:ph type="body" idx="1"/>
          </p:nvPr>
        </p:nvSpPr>
        <p:spPr>
          <a:xfrm>
            <a:off x="363288" y="3344497"/>
            <a:ext cx="3504000" cy="2203600"/>
          </a:xfrm>
          <a:prstGeom prst="rect">
            <a:avLst/>
          </a:prstGeom>
          <a:noFill/>
          <a:ln>
            <a:noFill/>
          </a:ln>
        </p:spPr>
        <p:txBody>
          <a:bodyPr spcFirstLastPara="1" wrap="square" lIns="91433" tIns="45700" rIns="91433" bIns="45700" anchor="t" anchorCtr="0">
            <a:noAutofit/>
          </a:bodyPr>
          <a:lstStyle/>
          <a:p>
            <a:pPr marL="0" indent="0">
              <a:spcBef>
                <a:spcPts val="0"/>
              </a:spcBef>
            </a:pPr>
            <a:r>
              <a:rPr lang="en-US"/>
              <a:t>37% of clients report saving 4 or more hours per week with Mineral. That’s valuable time returned to running their business.</a:t>
            </a:r>
            <a:endParaRPr/>
          </a:p>
        </p:txBody>
      </p:sp>
      <p:sp>
        <p:nvSpPr>
          <p:cNvPr id="1807" name="Google Shape;1807;p108"/>
          <p:cNvSpPr txBox="1">
            <a:spLocks noGrp="1"/>
          </p:cNvSpPr>
          <p:nvPr>
            <p:ph type="body" idx="5"/>
          </p:nvPr>
        </p:nvSpPr>
        <p:spPr>
          <a:xfrm>
            <a:off x="5331299" y="2984387"/>
            <a:ext cx="1880400" cy="648800"/>
          </a:xfrm>
          <a:prstGeom prst="rect">
            <a:avLst/>
          </a:prstGeom>
          <a:noFill/>
          <a:ln>
            <a:noFill/>
          </a:ln>
        </p:spPr>
        <p:txBody>
          <a:bodyPr spcFirstLastPara="1" wrap="square" lIns="91433" tIns="45700" rIns="91433" bIns="45700" anchor="b" anchorCtr="0">
            <a:noAutofit/>
          </a:bodyPr>
          <a:lstStyle/>
          <a:p>
            <a:pPr marL="0" indent="0">
              <a:spcBef>
                <a:spcPts val="0"/>
              </a:spcBef>
            </a:pPr>
            <a:r>
              <a:rPr lang="en-US"/>
              <a:t>37%</a:t>
            </a:r>
            <a:endParaRPr/>
          </a:p>
        </p:txBody>
      </p:sp>
      <p:sp>
        <p:nvSpPr>
          <p:cNvPr id="1808" name="Google Shape;1808;p108"/>
          <p:cNvSpPr txBox="1">
            <a:spLocks noGrp="1"/>
          </p:cNvSpPr>
          <p:nvPr>
            <p:ph type="body" idx="6"/>
          </p:nvPr>
        </p:nvSpPr>
        <p:spPr>
          <a:xfrm>
            <a:off x="5329237" y="3451779"/>
            <a:ext cx="1952800" cy="556800"/>
          </a:xfrm>
          <a:prstGeom prst="rect">
            <a:avLst/>
          </a:prstGeom>
          <a:noFill/>
          <a:ln>
            <a:noFill/>
          </a:ln>
        </p:spPr>
        <p:txBody>
          <a:bodyPr spcFirstLastPara="1" wrap="square" lIns="91433" tIns="45700" rIns="91433" bIns="45700" anchor="b" anchorCtr="0">
            <a:normAutofit/>
          </a:bodyPr>
          <a:lstStyle/>
          <a:p>
            <a:pPr marL="0" indent="0">
              <a:buSzPct val="100000"/>
            </a:pPr>
            <a:r>
              <a:rPr lang="en-US"/>
              <a:t>of clients save 4 or more hours per week</a:t>
            </a:r>
            <a:endParaRPr/>
          </a:p>
        </p:txBody>
      </p:sp>
      <p:sp>
        <p:nvSpPr>
          <p:cNvPr id="1809" name="Google Shape;1809;p108"/>
          <p:cNvSpPr txBox="1">
            <a:spLocks noGrp="1"/>
          </p:cNvSpPr>
          <p:nvPr>
            <p:ph type="body" idx="7"/>
          </p:nvPr>
        </p:nvSpPr>
        <p:spPr>
          <a:xfrm>
            <a:off x="7277895" y="2417460"/>
            <a:ext cx="1880400" cy="648800"/>
          </a:xfrm>
          <a:prstGeom prst="rect">
            <a:avLst/>
          </a:prstGeom>
          <a:noFill/>
          <a:ln>
            <a:noFill/>
          </a:ln>
        </p:spPr>
        <p:txBody>
          <a:bodyPr spcFirstLastPara="1" wrap="square" lIns="91433" tIns="45700" rIns="91433" bIns="45700" anchor="b" anchorCtr="0">
            <a:noAutofit/>
          </a:bodyPr>
          <a:lstStyle/>
          <a:p>
            <a:pPr marL="0" indent="0">
              <a:spcBef>
                <a:spcPts val="0"/>
              </a:spcBef>
            </a:pPr>
            <a:r>
              <a:rPr lang="en-US"/>
              <a:t>5 hrs</a:t>
            </a:r>
            <a:endParaRPr/>
          </a:p>
        </p:txBody>
      </p:sp>
      <p:sp>
        <p:nvSpPr>
          <p:cNvPr id="1810" name="Google Shape;1810;p108"/>
          <p:cNvSpPr txBox="1">
            <a:spLocks noGrp="1"/>
          </p:cNvSpPr>
          <p:nvPr>
            <p:ph type="body" idx="8"/>
          </p:nvPr>
        </p:nvSpPr>
        <p:spPr>
          <a:xfrm>
            <a:off x="7275832" y="2884852"/>
            <a:ext cx="1952800" cy="556800"/>
          </a:xfrm>
          <a:prstGeom prst="rect">
            <a:avLst/>
          </a:prstGeom>
          <a:noFill/>
          <a:ln>
            <a:noFill/>
          </a:ln>
        </p:spPr>
        <p:txBody>
          <a:bodyPr spcFirstLastPara="1" wrap="square" lIns="91433" tIns="45700" rIns="91433" bIns="45700" anchor="b" anchorCtr="0">
            <a:noAutofit/>
          </a:bodyPr>
          <a:lstStyle/>
          <a:p>
            <a:pPr marL="0" indent="0"/>
            <a:r>
              <a:rPr lang="en-US"/>
              <a:t>average weekly time savings per client</a:t>
            </a:r>
            <a:endParaRPr/>
          </a:p>
        </p:txBody>
      </p:sp>
      <p:sp>
        <p:nvSpPr>
          <p:cNvPr id="1811" name="Google Shape;1811;p108"/>
          <p:cNvSpPr txBox="1">
            <a:spLocks noGrp="1"/>
          </p:cNvSpPr>
          <p:nvPr>
            <p:ph type="body" idx="9"/>
          </p:nvPr>
        </p:nvSpPr>
        <p:spPr>
          <a:xfrm>
            <a:off x="9223851" y="1025801"/>
            <a:ext cx="1880400" cy="648800"/>
          </a:xfrm>
          <a:prstGeom prst="rect">
            <a:avLst/>
          </a:prstGeom>
          <a:noFill/>
          <a:ln>
            <a:noFill/>
          </a:ln>
        </p:spPr>
        <p:txBody>
          <a:bodyPr spcFirstLastPara="1" wrap="square" lIns="91433" tIns="45700" rIns="91433" bIns="45700" anchor="b" anchorCtr="0">
            <a:noAutofit/>
          </a:bodyPr>
          <a:lstStyle/>
          <a:p>
            <a:pPr marL="0" indent="0">
              <a:spcBef>
                <a:spcPts val="0"/>
              </a:spcBef>
            </a:pPr>
            <a:r>
              <a:rPr lang="en-US"/>
              <a:t>100%</a:t>
            </a:r>
            <a:endParaRPr/>
          </a:p>
        </p:txBody>
      </p:sp>
      <p:sp>
        <p:nvSpPr>
          <p:cNvPr id="1812" name="Google Shape;1812;p108"/>
          <p:cNvSpPr txBox="1">
            <a:spLocks noGrp="1"/>
          </p:cNvSpPr>
          <p:nvPr>
            <p:ph type="body" idx="13"/>
          </p:nvPr>
        </p:nvSpPr>
        <p:spPr>
          <a:xfrm>
            <a:off x="9221788" y="1493195"/>
            <a:ext cx="1952800" cy="556800"/>
          </a:xfrm>
          <a:prstGeom prst="rect">
            <a:avLst/>
          </a:prstGeom>
          <a:noFill/>
          <a:ln>
            <a:noFill/>
          </a:ln>
        </p:spPr>
        <p:txBody>
          <a:bodyPr spcFirstLastPara="1" wrap="square" lIns="91433" tIns="45700" rIns="91433" bIns="45700" anchor="b" anchorCtr="0">
            <a:noAutofit/>
          </a:bodyPr>
          <a:lstStyle/>
          <a:p>
            <a:pPr marL="0" indent="0"/>
            <a:r>
              <a:rPr lang="en-US"/>
              <a:t>of Mineral services included at no extra cost</a:t>
            </a:r>
            <a:endParaRPr/>
          </a:p>
        </p:txBody>
      </p:sp>
      <p:sp>
        <p:nvSpPr>
          <p:cNvPr id="1813" name="Google Shape;1813;p108"/>
          <p:cNvSpPr txBox="1">
            <a:spLocks noGrp="1"/>
          </p:cNvSpPr>
          <p:nvPr>
            <p:ph type="sldNum" idx="12"/>
          </p:nvPr>
        </p:nvSpPr>
        <p:spPr>
          <a:xfrm>
            <a:off x="11128443" y="6400800"/>
            <a:ext cx="718800" cy="457200"/>
          </a:xfrm>
          <a:prstGeom prst="rect">
            <a:avLst/>
          </a:prstGeom>
          <a:noFill/>
          <a:ln>
            <a:noFill/>
          </a:ln>
        </p:spPr>
        <p:txBody>
          <a:bodyPr spcFirstLastPara="1" wrap="square" lIns="91433" tIns="45700" rIns="91433" bIns="45700" anchor="ctr" anchorCtr="0">
            <a:noAutofit/>
          </a:bodyPr>
          <a:lstStyle/>
          <a:p>
            <a:fld id="{00000000-1234-1234-1234-123412341234}" type="slidenum">
              <a:rPr lang="en-US"/>
              <a:pP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841F-FC66-3842-8A4B-21EC38B34D7B}"/>
              </a:ext>
            </a:extLst>
          </p:cNvPr>
          <p:cNvSpPr>
            <a:spLocks noGrp="1"/>
          </p:cNvSpPr>
          <p:nvPr>
            <p:ph type="title"/>
          </p:nvPr>
        </p:nvSpPr>
        <p:spPr>
          <a:xfrm>
            <a:off x="424248" y="1046162"/>
            <a:ext cx="3900102" cy="1815593"/>
          </a:xfrm>
        </p:spPr>
        <p:txBody>
          <a:bodyPr>
            <a:normAutofit/>
          </a:bodyPr>
          <a:lstStyle/>
          <a:p>
            <a:r>
              <a:rPr lang="en-US" dirty="0"/>
              <a:t>Stay Informed. Share with Confidence.</a:t>
            </a:r>
          </a:p>
        </p:txBody>
      </p:sp>
      <p:sp>
        <p:nvSpPr>
          <p:cNvPr id="3" name="Slide Number Placeholder 2">
            <a:extLst>
              <a:ext uri="{FF2B5EF4-FFF2-40B4-BE49-F238E27FC236}">
                <a16:creationId xmlns:a16="http://schemas.microsoft.com/office/drawing/2014/main" id="{8A72796D-554B-554D-9A2A-9A9AB9220ADE}"/>
              </a:ext>
            </a:extLst>
          </p:cNvPr>
          <p:cNvSpPr>
            <a:spLocks noGrp="1"/>
          </p:cNvSpPr>
          <p:nvPr>
            <p:ph type="sldNum" sz="quarter" idx="4"/>
          </p:nvPr>
        </p:nvSpPr>
        <p:spPr/>
        <p:txBody>
          <a:bodyPr/>
          <a:lstStyle/>
          <a:p>
            <a:fld id="{E9EA568D-3F9E-F248-AE0D-0AAE8DCAB382}" type="slidenum">
              <a:rPr lang="en-US" smtClean="0"/>
              <a:pPr/>
              <a:t>14</a:t>
            </a:fld>
            <a:endParaRPr lang="en-US" dirty="0"/>
          </a:p>
        </p:txBody>
      </p:sp>
      <p:sp>
        <p:nvSpPr>
          <p:cNvPr id="6" name="TextBox 5">
            <a:extLst>
              <a:ext uri="{FF2B5EF4-FFF2-40B4-BE49-F238E27FC236}">
                <a16:creationId xmlns:a16="http://schemas.microsoft.com/office/drawing/2014/main" id="{F4B1B0F3-B368-ACA6-94DC-AF7D88FC518E}"/>
              </a:ext>
            </a:extLst>
          </p:cNvPr>
          <p:cNvSpPr txBox="1"/>
          <p:nvPr/>
        </p:nvSpPr>
        <p:spPr>
          <a:xfrm>
            <a:off x="4637722" y="743355"/>
            <a:ext cx="7409497" cy="3693319"/>
          </a:xfrm>
          <a:prstGeom prst="rect">
            <a:avLst/>
          </a:prstGeom>
          <a:noFill/>
        </p:spPr>
        <p:txBody>
          <a:bodyPr wrap="square">
            <a:spAutoFit/>
          </a:bodyPr>
          <a:lstStyle/>
          <a:p>
            <a:r>
              <a:rPr lang="en-US" b="1" dirty="0"/>
              <a:t>Resources to help you support your Select Health clients:</a:t>
            </a:r>
            <a:br>
              <a:rPr lang="en-US" b="1" dirty="0"/>
            </a:br>
            <a:endParaRPr lang="en-US" dirty="0"/>
          </a:p>
          <a:p>
            <a:r>
              <a:rPr lang="en-US" dirty="0"/>
              <a:t>✅ </a:t>
            </a:r>
            <a:r>
              <a:rPr lang="en-US" b="1" dirty="0" err="1"/>
              <a:t>Opt</a:t>
            </a:r>
            <a:r>
              <a:rPr lang="en-US" b="1" dirty="0"/>
              <a:t> in to </a:t>
            </a:r>
            <a:r>
              <a:rPr lang="en-US" b="1" dirty="0" err="1"/>
              <a:t>Mitratech</a:t>
            </a:r>
            <a:r>
              <a:rPr lang="en-US" b="1" dirty="0"/>
              <a:t> Mineral updates</a:t>
            </a:r>
            <a:br>
              <a:rPr lang="en-US" dirty="0"/>
            </a:br>
            <a:r>
              <a:rPr lang="en-US" dirty="0"/>
              <a:t>Get timely tips, tools, and webinars from </a:t>
            </a:r>
            <a:r>
              <a:rPr lang="en-US" dirty="0" err="1"/>
              <a:t>Mitratech</a:t>
            </a:r>
            <a:r>
              <a:rPr lang="en-US" dirty="0"/>
              <a:t> Mineral, so you can stay current and confidently guide your clients.</a:t>
            </a:r>
            <a:br>
              <a:rPr lang="en-US" dirty="0"/>
            </a:br>
            <a:br>
              <a:rPr lang="en-US" dirty="0"/>
            </a:br>
            <a:r>
              <a:rPr lang="en-US" dirty="0"/>
              <a:t>👉 </a:t>
            </a:r>
            <a:r>
              <a:rPr lang="en-US" dirty="0">
                <a:hlinkClick r:id="" action="ppaction://noaction"/>
              </a:rPr>
              <a:t>Subscribe </a:t>
            </a:r>
            <a:r>
              <a:rPr lang="en-US">
                <a:hlinkClick r:id="" action="ppaction://noaction"/>
              </a:rPr>
              <a:t>to receive updates</a:t>
            </a:r>
            <a:br>
              <a:rPr lang="en-US" dirty="0"/>
            </a:br>
            <a:endParaRPr lang="en-US" dirty="0"/>
          </a:p>
          <a:p>
            <a:r>
              <a:rPr lang="en-US" dirty="0"/>
              <a:t>✅ </a:t>
            </a:r>
            <a:r>
              <a:rPr lang="en-US" b="1" dirty="0"/>
              <a:t>Access the Select Health + Mineral Marketing Toolkit</a:t>
            </a:r>
            <a:br>
              <a:rPr lang="en-US" dirty="0"/>
            </a:br>
            <a:r>
              <a:rPr lang="en-US" dirty="0"/>
              <a:t>Easily share the value of </a:t>
            </a:r>
            <a:r>
              <a:rPr lang="en-US" dirty="0" err="1"/>
              <a:t>Mitratech</a:t>
            </a:r>
            <a:r>
              <a:rPr lang="en-US" dirty="0"/>
              <a:t> Mineral with your Select Health clients.</a:t>
            </a:r>
            <a:br>
              <a:rPr lang="en-US" dirty="0"/>
            </a:br>
            <a:br>
              <a:rPr lang="en-US" dirty="0"/>
            </a:br>
            <a:r>
              <a:rPr lang="en-US" dirty="0"/>
              <a:t>📦 </a:t>
            </a:r>
            <a:r>
              <a:rPr lang="en-US" dirty="0">
                <a:hlinkClick r:id="" action="ppaction://noaction"/>
              </a:rPr>
              <a:t>Explore the toolkit</a:t>
            </a:r>
            <a:endParaRPr lang="en-US" dirty="0"/>
          </a:p>
        </p:txBody>
      </p:sp>
      <p:sp>
        <p:nvSpPr>
          <p:cNvPr id="5" name="TextBox 4">
            <a:extLst>
              <a:ext uri="{FF2B5EF4-FFF2-40B4-BE49-F238E27FC236}">
                <a16:creationId xmlns:a16="http://schemas.microsoft.com/office/drawing/2014/main" id="{D00A998A-8C6F-F4EB-C2F9-6E1BAD10A876}"/>
              </a:ext>
            </a:extLst>
          </p:cNvPr>
          <p:cNvSpPr txBox="1"/>
          <p:nvPr/>
        </p:nvSpPr>
        <p:spPr>
          <a:xfrm>
            <a:off x="214313" y="5468314"/>
            <a:ext cx="6097904" cy="923330"/>
          </a:xfrm>
          <a:prstGeom prst="rect">
            <a:avLst/>
          </a:prstGeom>
          <a:noFill/>
        </p:spPr>
        <p:txBody>
          <a:bodyPr wrap="square">
            <a:spAutoFit/>
          </a:bodyPr>
          <a:lstStyle/>
          <a:p>
            <a:r>
              <a:rPr lang="en-US" dirty="0"/>
              <a:t>Contact the </a:t>
            </a:r>
            <a:r>
              <a:rPr lang="en-US" dirty="0" err="1"/>
              <a:t>Mitratech</a:t>
            </a:r>
            <a:r>
              <a:rPr lang="en-US" dirty="0"/>
              <a:t> Mineral </a:t>
            </a:r>
            <a:br>
              <a:rPr lang="en-US" dirty="0"/>
            </a:br>
            <a:r>
              <a:rPr lang="en-US" dirty="0"/>
              <a:t>team at:</a:t>
            </a:r>
            <a:br>
              <a:rPr lang="en-US" dirty="0"/>
            </a:br>
            <a:r>
              <a:rPr lang="en-US" dirty="0">
                <a:solidFill>
                  <a:schemeClr val="tx2"/>
                </a:solidFill>
                <a:hlinkClick r:id="" action="ppaction://noaction"/>
              </a:rPr>
              <a:t>selecthealth@trustmineral.com</a:t>
            </a:r>
            <a:endParaRPr lang="en-US" dirty="0">
              <a:solidFill>
                <a:schemeClr val="tx2"/>
              </a:solidFill>
            </a:endParaRPr>
          </a:p>
        </p:txBody>
      </p:sp>
    </p:spTree>
    <p:extLst>
      <p:ext uri="{BB962C8B-B14F-4D97-AF65-F5344CB8AC3E}">
        <p14:creationId xmlns:p14="http://schemas.microsoft.com/office/powerpoint/2010/main" val="400233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574"/>
        <p:cNvGrpSpPr/>
        <p:nvPr/>
      </p:nvGrpSpPr>
      <p:grpSpPr>
        <a:xfrm>
          <a:off x="0" y="0"/>
          <a:ext cx="0" cy="0"/>
          <a:chOff x="0" y="0"/>
          <a:chExt cx="0" cy="0"/>
        </a:xfrm>
      </p:grpSpPr>
      <p:sp>
        <p:nvSpPr>
          <p:cNvPr id="575" name="Google Shape;575;p72"/>
          <p:cNvSpPr txBox="1">
            <a:spLocks noGrp="1"/>
          </p:cNvSpPr>
          <p:nvPr>
            <p:ph type="title"/>
          </p:nvPr>
        </p:nvSpPr>
        <p:spPr>
          <a:xfrm>
            <a:off x="354909" y="1576352"/>
            <a:ext cx="5588800" cy="2320800"/>
          </a:xfrm>
          <a:prstGeom prst="rect">
            <a:avLst/>
          </a:prstGeom>
          <a:noFill/>
          <a:ln>
            <a:noFill/>
          </a:ln>
        </p:spPr>
        <p:txBody>
          <a:bodyPr spcFirstLastPara="1" wrap="square" lIns="91433" tIns="45700" rIns="91433" bIns="45700" anchor="b" anchorCtr="0">
            <a:noAutofit/>
          </a:bodyPr>
          <a:lstStyle/>
          <a:p>
            <a:r>
              <a:rPr lang="en-US" dirty="0"/>
              <a:t>Your Clients Are Overwhelmed by HR &amp; Compliance Complexity.</a:t>
            </a:r>
            <a:endParaRPr dirty="0"/>
          </a:p>
        </p:txBody>
      </p:sp>
      <p:sp>
        <p:nvSpPr>
          <p:cNvPr id="576" name="Google Shape;576;p72"/>
          <p:cNvSpPr txBox="1">
            <a:spLocks noGrp="1"/>
          </p:cNvSpPr>
          <p:nvPr>
            <p:ph type="body" idx="1"/>
          </p:nvPr>
        </p:nvSpPr>
        <p:spPr>
          <a:xfrm>
            <a:off x="355600" y="4641388"/>
            <a:ext cx="5480000" cy="1235200"/>
          </a:xfrm>
          <a:prstGeom prst="rect">
            <a:avLst/>
          </a:prstGeom>
          <a:noFill/>
          <a:ln>
            <a:noFill/>
          </a:ln>
        </p:spPr>
        <p:txBody>
          <a:bodyPr spcFirstLastPara="1" wrap="square" lIns="91433" tIns="45700" rIns="91433" bIns="45700" anchor="t" anchorCtr="0">
            <a:normAutofit fontScale="92500" lnSpcReduction="20000"/>
          </a:bodyPr>
          <a:lstStyle/>
          <a:p>
            <a:pPr marL="0" indent="0">
              <a:spcBef>
                <a:spcPts val="0"/>
              </a:spcBef>
            </a:pPr>
            <a:r>
              <a:rPr lang="en-US"/>
              <a:t>From employee terminations and I-9 compliance to ACA responsibilities and harassment prevention training, small businesses face the same regulatory burden as large corporations—without the dedicated HR staff to handle it. Mineral changes that.</a:t>
            </a:r>
            <a:endParaRPr/>
          </a:p>
        </p:txBody>
      </p:sp>
      <p:sp>
        <p:nvSpPr>
          <p:cNvPr id="577" name="Google Shape;577;p72"/>
          <p:cNvSpPr txBox="1">
            <a:spLocks noGrp="1"/>
          </p:cNvSpPr>
          <p:nvPr>
            <p:ph type="body" idx="2"/>
          </p:nvPr>
        </p:nvSpPr>
        <p:spPr>
          <a:xfrm>
            <a:off x="367877" y="818897"/>
            <a:ext cx="3657600" cy="292400"/>
          </a:xfrm>
          <a:prstGeom prst="rect">
            <a:avLst/>
          </a:prstGeom>
          <a:noFill/>
          <a:ln>
            <a:noFill/>
          </a:ln>
        </p:spPr>
        <p:txBody>
          <a:bodyPr spcFirstLastPara="1" wrap="square" lIns="91433" tIns="45700" rIns="91433" bIns="45700" anchor="t" anchorCtr="0">
            <a:normAutofit/>
          </a:bodyPr>
          <a:lstStyle/>
          <a:p>
            <a:pPr marL="0" indent="0">
              <a:spcBef>
                <a:spcPts val="0"/>
              </a:spcBef>
            </a:pPr>
            <a:r>
              <a:rPr lang="en-US"/>
              <a:t>THE CHALLENGE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D1F0512-6F86-40BA-437D-6A0AFD86F25C}"/>
              </a:ext>
            </a:extLst>
          </p:cNvPr>
          <p:cNvSpPr>
            <a:spLocks noGrp="1"/>
          </p:cNvSpPr>
          <p:nvPr>
            <p:ph type="title"/>
          </p:nvPr>
        </p:nvSpPr>
        <p:spPr/>
        <p:txBody>
          <a:bodyPr>
            <a:normAutofit/>
          </a:bodyPr>
          <a:lstStyle/>
          <a:p>
            <a:r>
              <a:rPr lang="en-US" sz="3200" dirty="0">
                <a:latin typeface="+mn-lt"/>
              </a:rPr>
              <a:t>The challenge for employers</a:t>
            </a:r>
            <a:endParaRPr lang="en-US" dirty="0"/>
          </a:p>
        </p:txBody>
      </p:sp>
      <p:sp>
        <p:nvSpPr>
          <p:cNvPr id="11" name="TextBox 10">
            <a:extLst>
              <a:ext uri="{FF2B5EF4-FFF2-40B4-BE49-F238E27FC236}">
                <a16:creationId xmlns:a16="http://schemas.microsoft.com/office/drawing/2014/main" id="{DBFD2E66-E361-B3E0-C3AF-C4EF2291919C}"/>
              </a:ext>
            </a:extLst>
          </p:cNvPr>
          <p:cNvSpPr txBox="1"/>
          <p:nvPr/>
        </p:nvSpPr>
        <p:spPr>
          <a:xfrm>
            <a:off x="2523268" y="1961082"/>
            <a:ext cx="24498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Roboto" panose="02000000000000000000" pitchFamily="2" charset="0"/>
                <a:ea typeface="Roboto" panose="02000000000000000000" pitchFamily="2" charset="0"/>
                <a:cs typeface="+mn-cs"/>
              </a:rPr>
              <a:t>HR compliance</a:t>
            </a:r>
          </a:p>
        </p:txBody>
      </p:sp>
      <p:sp>
        <p:nvSpPr>
          <p:cNvPr id="12" name="TextBox 11">
            <a:extLst>
              <a:ext uri="{FF2B5EF4-FFF2-40B4-BE49-F238E27FC236}">
                <a16:creationId xmlns:a16="http://schemas.microsoft.com/office/drawing/2014/main" id="{1D36F525-029B-19FC-9A00-3240B919A7C2}"/>
              </a:ext>
            </a:extLst>
          </p:cNvPr>
          <p:cNvSpPr txBox="1"/>
          <p:nvPr/>
        </p:nvSpPr>
        <p:spPr>
          <a:xfrm>
            <a:off x="465048" y="3373064"/>
            <a:ext cx="41999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2">
                    <a:lumMod val="75000"/>
                  </a:schemeClr>
                </a:solidFill>
                <a:effectLst/>
                <a:uLnTx/>
                <a:uFillTx/>
                <a:latin typeface="Roboto" panose="02000000000000000000" pitchFamily="2" charset="0"/>
                <a:ea typeface="Roboto" panose="02000000000000000000" pitchFamily="2" charset="0"/>
                <a:cs typeface="+mn-cs"/>
              </a:rPr>
              <a:t>Employee benefits</a:t>
            </a:r>
          </a:p>
        </p:txBody>
      </p:sp>
      <p:sp>
        <p:nvSpPr>
          <p:cNvPr id="13" name="TextBox 12">
            <a:extLst>
              <a:ext uri="{FF2B5EF4-FFF2-40B4-BE49-F238E27FC236}">
                <a16:creationId xmlns:a16="http://schemas.microsoft.com/office/drawing/2014/main" id="{4A2E8483-F8A8-E2A2-9CD5-B0697777A960}"/>
              </a:ext>
            </a:extLst>
          </p:cNvPr>
          <p:cNvSpPr txBox="1"/>
          <p:nvPr/>
        </p:nvSpPr>
        <p:spPr>
          <a:xfrm>
            <a:off x="2092112" y="2407158"/>
            <a:ext cx="2449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82828"/>
                </a:solidFill>
                <a:effectLst/>
                <a:uLnTx/>
                <a:uFillTx/>
                <a:latin typeface="Roboto" panose="02000000000000000000" pitchFamily="2" charset="0"/>
                <a:ea typeface="Roboto" panose="02000000000000000000" pitchFamily="2" charset="0"/>
                <a:cs typeface="+mn-cs"/>
              </a:rPr>
              <a:t>Employee management</a:t>
            </a:r>
          </a:p>
        </p:txBody>
      </p:sp>
      <p:sp>
        <p:nvSpPr>
          <p:cNvPr id="16" name="TextBox 15">
            <a:extLst>
              <a:ext uri="{FF2B5EF4-FFF2-40B4-BE49-F238E27FC236}">
                <a16:creationId xmlns:a16="http://schemas.microsoft.com/office/drawing/2014/main" id="{200B58D1-956E-A4F2-B4BC-7391B0399BE9}"/>
              </a:ext>
            </a:extLst>
          </p:cNvPr>
          <p:cNvSpPr txBox="1"/>
          <p:nvPr/>
        </p:nvSpPr>
        <p:spPr>
          <a:xfrm>
            <a:off x="1472902" y="2845680"/>
            <a:ext cx="30938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6"/>
                </a:solidFill>
                <a:effectLst/>
                <a:uLnTx/>
                <a:uFillTx/>
                <a:latin typeface="Roboto" panose="02000000000000000000" pitchFamily="2" charset="0"/>
                <a:ea typeface="Roboto" panose="02000000000000000000" pitchFamily="2" charset="0"/>
                <a:cs typeface="+mn-cs"/>
              </a:rPr>
              <a:t>Leave of absence</a:t>
            </a:r>
          </a:p>
        </p:txBody>
      </p:sp>
      <p:sp>
        <p:nvSpPr>
          <p:cNvPr id="17" name="TextBox 16">
            <a:extLst>
              <a:ext uri="{FF2B5EF4-FFF2-40B4-BE49-F238E27FC236}">
                <a16:creationId xmlns:a16="http://schemas.microsoft.com/office/drawing/2014/main" id="{51640BA9-A840-D7D0-6286-DCD376480BF2}"/>
              </a:ext>
            </a:extLst>
          </p:cNvPr>
          <p:cNvSpPr txBox="1"/>
          <p:nvPr/>
        </p:nvSpPr>
        <p:spPr>
          <a:xfrm>
            <a:off x="4564674" y="1975408"/>
            <a:ext cx="29665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2">
                    <a:lumMod val="75000"/>
                  </a:schemeClr>
                </a:solidFill>
                <a:effectLst/>
                <a:uLnTx/>
                <a:uFillTx/>
                <a:latin typeface="Roboto" panose="02000000000000000000" pitchFamily="2" charset="0"/>
                <a:ea typeface="Roboto" panose="02000000000000000000" pitchFamily="2" charset="0"/>
                <a:cs typeface="+mn-cs"/>
              </a:rPr>
              <a:t>Termination</a:t>
            </a:r>
          </a:p>
        </p:txBody>
      </p:sp>
      <p:sp>
        <p:nvSpPr>
          <p:cNvPr id="18" name="TextBox 17">
            <a:extLst>
              <a:ext uri="{FF2B5EF4-FFF2-40B4-BE49-F238E27FC236}">
                <a16:creationId xmlns:a16="http://schemas.microsoft.com/office/drawing/2014/main" id="{148A9FD6-9963-81AB-4EB0-3BE46B6FC0D0}"/>
              </a:ext>
            </a:extLst>
          </p:cNvPr>
          <p:cNvSpPr txBox="1"/>
          <p:nvPr/>
        </p:nvSpPr>
        <p:spPr>
          <a:xfrm>
            <a:off x="7662475" y="2948172"/>
            <a:ext cx="28598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2">
                    <a:lumMod val="50000"/>
                  </a:schemeClr>
                </a:solidFill>
                <a:effectLst/>
                <a:uLnTx/>
                <a:uFillTx/>
                <a:latin typeface="Roboto" panose="02000000000000000000" pitchFamily="2" charset="0"/>
                <a:ea typeface="Roboto" panose="02000000000000000000" pitchFamily="2" charset="0"/>
                <a:cs typeface="+mn-cs"/>
              </a:rPr>
              <a:t>Recruiting &amp; hiring</a:t>
            </a:r>
          </a:p>
        </p:txBody>
      </p:sp>
      <p:sp>
        <p:nvSpPr>
          <p:cNvPr id="19" name="TextBox 18">
            <a:extLst>
              <a:ext uri="{FF2B5EF4-FFF2-40B4-BE49-F238E27FC236}">
                <a16:creationId xmlns:a16="http://schemas.microsoft.com/office/drawing/2014/main" id="{9533393A-AB54-FF28-96F4-48B9AC500881}"/>
              </a:ext>
            </a:extLst>
          </p:cNvPr>
          <p:cNvSpPr txBox="1"/>
          <p:nvPr/>
        </p:nvSpPr>
        <p:spPr>
          <a:xfrm>
            <a:off x="7615488" y="3461893"/>
            <a:ext cx="374258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2">
                    <a:lumMod val="75000"/>
                  </a:schemeClr>
                </a:solidFill>
                <a:effectLst/>
                <a:uLnTx/>
                <a:uFillTx/>
                <a:latin typeface="Roboto" panose="02000000000000000000" pitchFamily="2" charset="0"/>
                <a:ea typeface="Roboto" panose="02000000000000000000" pitchFamily="2" charset="0"/>
                <a:cs typeface="+mn-cs"/>
              </a:rPr>
              <a:t>Workplace</a:t>
            </a:r>
            <a:r>
              <a:rPr kumimoji="0" lang="en-US" sz="3600" b="0" i="0" u="none" strike="noStrike" kern="1200" cap="none" spc="0" normalizeH="0" noProof="0" dirty="0">
                <a:ln>
                  <a:noFill/>
                </a:ln>
                <a:solidFill>
                  <a:schemeClr val="tx2">
                    <a:lumMod val="75000"/>
                  </a:schemeClr>
                </a:solidFill>
                <a:effectLst/>
                <a:uLnTx/>
                <a:uFillTx/>
                <a:latin typeface="Roboto" panose="02000000000000000000" pitchFamily="2" charset="0"/>
                <a:ea typeface="Roboto" panose="02000000000000000000" pitchFamily="2" charset="0"/>
                <a:cs typeface="+mn-cs"/>
              </a:rPr>
              <a:t> </a:t>
            </a:r>
            <a:r>
              <a:rPr kumimoji="0" lang="en-US" sz="3600" b="0" i="0" u="none" strike="noStrike" kern="1200" cap="none" spc="0" normalizeH="0" baseline="0" noProof="0" dirty="0">
                <a:ln>
                  <a:noFill/>
                </a:ln>
                <a:solidFill>
                  <a:schemeClr val="tx2">
                    <a:lumMod val="75000"/>
                  </a:schemeClr>
                </a:solidFill>
                <a:effectLst/>
                <a:uLnTx/>
                <a:uFillTx/>
                <a:latin typeface="Roboto" panose="02000000000000000000" pitchFamily="2" charset="0"/>
                <a:ea typeface="Roboto" panose="02000000000000000000" pitchFamily="2" charset="0"/>
                <a:cs typeface="+mn-cs"/>
              </a:rPr>
              <a:t>safety</a:t>
            </a:r>
          </a:p>
        </p:txBody>
      </p:sp>
      <p:sp>
        <p:nvSpPr>
          <p:cNvPr id="20" name="Subtitle 2">
            <a:extLst>
              <a:ext uri="{FF2B5EF4-FFF2-40B4-BE49-F238E27FC236}">
                <a16:creationId xmlns:a16="http://schemas.microsoft.com/office/drawing/2014/main" id="{C7BBF01E-1856-1D06-205C-BE52BC8F3CA9}"/>
              </a:ext>
            </a:extLst>
          </p:cNvPr>
          <p:cNvSpPr txBox="1">
            <a:spLocks/>
          </p:cNvSpPr>
          <p:nvPr/>
        </p:nvSpPr>
        <p:spPr>
          <a:xfrm>
            <a:off x="4318280" y="2577253"/>
            <a:ext cx="3461364" cy="1568717"/>
          </a:xfrm>
          <a:prstGeom prst="rect">
            <a:avLst/>
          </a:prstGeom>
        </p:spPr>
        <p:txBody>
          <a:bodyPr/>
          <a:lstStyle>
            <a:lvl1pPr marL="228600" indent="-228600" algn="l" defTabSz="914400" rtl="0" eaLnBrk="1" latinLnBrk="0" hangingPunct="1">
              <a:lnSpc>
                <a:spcPts val="2400"/>
              </a:lnSpc>
              <a:spcBef>
                <a:spcPts val="0"/>
              </a:spcBef>
              <a:spcAft>
                <a:spcPts val="3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ts val="22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ts val="2000"/>
              </a:lnSpc>
              <a:spcBef>
                <a:spcPts val="500"/>
              </a:spcBef>
              <a:spcAft>
                <a:spcPts val="3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1800"/>
              </a:lnSpc>
              <a:spcBef>
                <a:spcPts val="500"/>
              </a:spcBef>
              <a:spcAft>
                <a:spcPts val="3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ts val="1600"/>
              </a:lnSpc>
              <a:spcBef>
                <a:spcPts val="500"/>
              </a:spcBef>
              <a:spcAft>
                <a:spcPts val="3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9600" b="1" spc="-150" dirty="0">
                <a:solidFill>
                  <a:schemeClr val="tx2"/>
                </a:solidFill>
                <a:latin typeface="Roboto" pitchFamily="2" charset="0"/>
                <a:ea typeface="Roboto" pitchFamily="2" charset="0"/>
              </a:rPr>
              <a:t>Help!</a:t>
            </a:r>
          </a:p>
        </p:txBody>
      </p:sp>
      <p:sp>
        <p:nvSpPr>
          <p:cNvPr id="21" name="Text Placeholder 4">
            <a:extLst>
              <a:ext uri="{FF2B5EF4-FFF2-40B4-BE49-F238E27FC236}">
                <a16:creationId xmlns:a16="http://schemas.microsoft.com/office/drawing/2014/main" id="{58C002C7-F812-F37F-CE57-537C38BF68A3}"/>
              </a:ext>
            </a:extLst>
          </p:cNvPr>
          <p:cNvSpPr txBox="1">
            <a:spLocks/>
          </p:cNvSpPr>
          <p:nvPr/>
        </p:nvSpPr>
        <p:spPr>
          <a:xfrm>
            <a:off x="3748183" y="1434611"/>
            <a:ext cx="3258917" cy="369332"/>
          </a:xfrm>
          <a:prstGeom prst="rect">
            <a:avLst/>
          </a:prstGeom>
        </p:spPr>
        <p:txBody>
          <a:bodyPr vert="horz" lIns="109728" tIns="54864" rIns="109728" bIns="54864" rtlCol="0">
            <a:noAutofit/>
          </a:bodyPr>
          <a:lstStyle>
            <a:lvl1pPr marL="0" indent="0" algn="ctr" defTabSz="457200" rtl="0" eaLnBrk="1" latinLnBrk="0" hangingPunct="1">
              <a:spcBef>
                <a:spcPct val="20000"/>
              </a:spcBef>
              <a:buFont typeface="Arial"/>
              <a:buNone/>
              <a:defRPr sz="2000" kern="1200">
                <a:solidFill>
                  <a:schemeClr val="bg1"/>
                </a:solidFill>
                <a:latin typeface="Georgia"/>
                <a:ea typeface="+mn-ea"/>
                <a:cs typeface="Georgia"/>
              </a:defRPr>
            </a:lvl1pPr>
            <a:lvl2pPr marL="914400" indent="-347472" algn="l" defTabSz="4572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347472" algn="l" defTabSz="457200" rtl="0" eaLnBrk="1" latinLnBrk="0" hangingPunct="1">
              <a:spcBef>
                <a:spcPct val="20000"/>
              </a:spcBef>
              <a:buFont typeface="Arial"/>
              <a:buChar char="•"/>
              <a:defRPr sz="2400" kern="1200" baseline="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b="0" i="0" u="none" strike="noStrike" kern="1200" cap="none" spc="0" normalizeH="0" baseline="0" noProof="0" dirty="0">
                <a:ln>
                  <a:noFill/>
                </a:ln>
                <a:solidFill>
                  <a:schemeClr val="accent6"/>
                </a:solidFill>
                <a:effectLst/>
                <a:uLnTx/>
                <a:uFillTx/>
                <a:latin typeface="Roboto" panose="02000000000000000000" pitchFamily="2" charset="0"/>
                <a:ea typeface="Roboto" panose="02000000000000000000" pitchFamily="2" charset="0"/>
                <a:cs typeface="Georgia" charset="0"/>
              </a:rPr>
              <a:t>Law and policy alerts</a:t>
            </a:r>
          </a:p>
        </p:txBody>
      </p:sp>
      <p:sp>
        <p:nvSpPr>
          <p:cNvPr id="22" name="Text Placeholder 4">
            <a:extLst>
              <a:ext uri="{FF2B5EF4-FFF2-40B4-BE49-F238E27FC236}">
                <a16:creationId xmlns:a16="http://schemas.microsoft.com/office/drawing/2014/main" id="{B559A229-33E1-CC61-7136-453E4D975787}"/>
              </a:ext>
            </a:extLst>
          </p:cNvPr>
          <p:cNvSpPr txBox="1">
            <a:spLocks/>
          </p:cNvSpPr>
          <p:nvPr/>
        </p:nvSpPr>
        <p:spPr>
          <a:xfrm>
            <a:off x="2884529" y="4726012"/>
            <a:ext cx="3560580" cy="482007"/>
          </a:xfrm>
          <a:prstGeom prst="rect">
            <a:avLst/>
          </a:prstGeom>
        </p:spPr>
        <p:txBody>
          <a:bodyPr vert="horz" lIns="109728" tIns="54864" rIns="109728" bIns="54864" rtlCol="0">
            <a:noAutofit/>
          </a:bodyPr>
          <a:lstStyle>
            <a:lvl1pPr marL="0" indent="0" algn="ctr" defTabSz="457200" rtl="0" eaLnBrk="1" latinLnBrk="0" hangingPunct="1">
              <a:spcBef>
                <a:spcPct val="20000"/>
              </a:spcBef>
              <a:buFont typeface="Arial"/>
              <a:buNone/>
              <a:defRPr sz="2000" kern="1200">
                <a:solidFill>
                  <a:schemeClr val="bg1"/>
                </a:solidFill>
                <a:latin typeface="Georgia"/>
                <a:ea typeface="+mn-ea"/>
                <a:cs typeface="Georgia"/>
              </a:defRPr>
            </a:lvl1pPr>
            <a:lvl2pPr marL="914400" indent="-347472" algn="l" defTabSz="4572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347472" algn="l" defTabSz="457200" rtl="0" eaLnBrk="1" latinLnBrk="0" hangingPunct="1">
              <a:spcBef>
                <a:spcPct val="20000"/>
              </a:spcBef>
              <a:buFont typeface="Arial"/>
              <a:buChar char="•"/>
              <a:defRPr sz="2400" kern="1200" baseline="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schemeClr val="accent6"/>
                </a:solidFill>
                <a:effectLst/>
                <a:uLnTx/>
                <a:uFillTx/>
                <a:latin typeface="Roboto" panose="02000000000000000000" pitchFamily="2" charset="0"/>
                <a:ea typeface="Roboto" panose="02000000000000000000" pitchFamily="2" charset="0"/>
              </a:rPr>
              <a:t>Harassment prevention training</a:t>
            </a:r>
            <a:endParaRPr kumimoji="0" lang="en-US" sz="1800" b="0" i="0" u="none" strike="noStrike" kern="1200" cap="none" spc="0" normalizeH="0" baseline="0" noProof="0" dirty="0">
              <a:ln>
                <a:noFill/>
              </a:ln>
              <a:solidFill>
                <a:schemeClr val="accent6"/>
              </a:solidFill>
              <a:effectLst/>
              <a:uLnTx/>
              <a:uFillTx/>
              <a:latin typeface="Roboto" panose="02000000000000000000" pitchFamily="2" charset="0"/>
              <a:ea typeface="Roboto" panose="02000000000000000000" pitchFamily="2" charset="0"/>
              <a:cs typeface="Georgia" charset="0"/>
            </a:endParaRPr>
          </a:p>
        </p:txBody>
      </p:sp>
      <p:sp>
        <p:nvSpPr>
          <p:cNvPr id="23" name="TextBox 22">
            <a:extLst>
              <a:ext uri="{FF2B5EF4-FFF2-40B4-BE49-F238E27FC236}">
                <a16:creationId xmlns:a16="http://schemas.microsoft.com/office/drawing/2014/main" id="{4066745C-AEEF-9547-87A2-D27A48905636}"/>
              </a:ext>
            </a:extLst>
          </p:cNvPr>
          <p:cNvSpPr txBox="1"/>
          <p:nvPr/>
        </p:nvSpPr>
        <p:spPr>
          <a:xfrm>
            <a:off x="7429380" y="1922350"/>
            <a:ext cx="171879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2"/>
                </a:solidFill>
                <a:effectLst/>
                <a:uLnTx/>
                <a:uFillTx/>
                <a:latin typeface="Roboto" panose="02000000000000000000" pitchFamily="2" charset="0"/>
                <a:ea typeface="Roboto" panose="02000000000000000000" pitchFamily="2" charset="0"/>
                <a:cs typeface="+mn-cs"/>
              </a:rPr>
              <a:t>DE&amp;I</a:t>
            </a:r>
          </a:p>
        </p:txBody>
      </p:sp>
      <p:sp>
        <p:nvSpPr>
          <p:cNvPr id="24" name="Text Placeholder 4">
            <a:extLst>
              <a:ext uri="{FF2B5EF4-FFF2-40B4-BE49-F238E27FC236}">
                <a16:creationId xmlns:a16="http://schemas.microsoft.com/office/drawing/2014/main" id="{4C47BD67-C80A-65AA-0FC1-F10FBD9BFCAF}"/>
              </a:ext>
            </a:extLst>
          </p:cNvPr>
          <p:cNvSpPr txBox="1">
            <a:spLocks/>
          </p:cNvSpPr>
          <p:nvPr/>
        </p:nvSpPr>
        <p:spPr>
          <a:xfrm>
            <a:off x="6303884" y="5082696"/>
            <a:ext cx="1790315" cy="369332"/>
          </a:xfrm>
          <a:prstGeom prst="rect">
            <a:avLst/>
          </a:prstGeom>
        </p:spPr>
        <p:txBody>
          <a:bodyPr vert="horz" lIns="109728" tIns="54864" rIns="109728" bIns="54864" rtlCol="0">
            <a:normAutofit lnSpcReduction="10000"/>
          </a:bodyPr>
          <a:lstStyle>
            <a:lvl1pPr marL="0" indent="0" algn="ctr" defTabSz="457200" rtl="0" eaLnBrk="1" latinLnBrk="0" hangingPunct="1">
              <a:spcBef>
                <a:spcPct val="20000"/>
              </a:spcBef>
              <a:buFont typeface="Arial"/>
              <a:buNone/>
              <a:defRPr sz="2000" kern="1200">
                <a:solidFill>
                  <a:schemeClr val="bg1"/>
                </a:solidFill>
                <a:latin typeface="Georgia"/>
                <a:ea typeface="+mn-ea"/>
                <a:cs typeface="Georgia"/>
              </a:defRPr>
            </a:lvl1pPr>
            <a:lvl2pPr marL="914400" indent="-347472" algn="l" defTabSz="4572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347472" algn="l" defTabSz="457200" rtl="0" eaLnBrk="1" latinLnBrk="0" hangingPunct="1">
              <a:spcBef>
                <a:spcPct val="20000"/>
              </a:spcBef>
              <a:buFont typeface="Arial"/>
              <a:buChar char="•"/>
              <a:defRPr sz="2400" kern="1200" baseline="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srgbClr val="282828"/>
                </a:solidFill>
                <a:effectLst/>
                <a:uLnTx/>
                <a:uFillTx/>
                <a:latin typeface="Roboto" panose="02000000000000000000" pitchFamily="2" charset="0"/>
                <a:ea typeface="Roboto" panose="02000000000000000000" pitchFamily="2" charset="0"/>
              </a:rPr>
              <a:t>I-9 guidance</a:t>
            </a:r>
            <a:endParaRPr kumimoji="0" lang="en-US" sz="1800" b="0" i="0" u="none" strike="noStrike" kern="1200" cap="none" spc="0" normalizeH="0" baseline="0" noProof="0" dirty="0">
              <a:ln>
                <a:noFill/>
              </a:ln>
              <a:solidFill>
                <a:srgbClr val="282828"/>
              </a:solidFill>
              <a:effectLst/>
              <a:uLnTx/>
              <a:uFillTx/>
              <a:latin typeface="Roboto" panose="02000000000000000000" pitchFamily="2" charset="0"/>
              <a:ea typeface="Roboto" panose="02000000000000000000" pitchFamily="2" charset="0"/>
              <a:cs typeface="Georgia" charset="0"/>
            </a:endParaRPr>
          </a:p>
        </p:txBody>
      </p:sp>
      <p:sp>
        <p:nvSpPr>
          <p:cNvPr id="25" name="Text Placeholder 4">
            <a:extLst>
              <a:ext uri="{FF2B5EF4-FFF2-40B4-BE49-F238E27FC236}">
                <a16:creationId xmlns:a16="http://schemas.microsoft.com/office/drawing/2014/main" id="{9B388BE7-52C4-F794-9813-20F1EFB91E38}"/>
              </a:ext>
            </a:extLst>
          </p:cNvPr>
          <p:cNvSpPr txBox="1">
            <a:spLocks/>
          </p:cNvSpPr>
          <p:nvPr/>
        </p:nvSpPr>
        <p:spPr>
          <a:xfrm>
            <a:off x="4021841" y="5250845"/>
            <a:ext cx="2282043" cy="337336"/>
          </a:xfrm>
          <a:prstGeom prst="rect">
            <a:avLst/>
          </a:prstGeom>
        </p:spPr>
        <p:txBody>
          <a:bodyPr vert="horz" lIns="109728" tIns="54864" rIns="109728" bIns="54864" rtlCol="0">
            <a:normAutofit fontScale="92500" lnSpcReduction="20000"/>
          </a:bodyPr>
          <a:lstStyle>
            <a:lvl1pPr marL="0" indent="0" algn="ctr" defTabSz="457200" rtl="0" eaLnBrk="1" latinLnBrk="0" hangingPunct="1">
              <a:spcBef>
                <a:spcPct val="20000"/>
              </a:spcBef>
              <a:buFont typeface="Arial"/>
              <a:buNone/>
              <a:defRPr sz="2000" kern="1200">
                <a:solidFill>
                  <a:schemeClr val="bg1"/>
                </a:solidFill>
                <a:latin typeface="Georgia"/>
                <a:ea typeface="+mn-ea"/>
                <a:cs typeface="Georgia"/>
              </a:defRPr>
            </a:lvl1pPr>
            <a:lvl2pPr marL="914400" indent="-347472" algn="l" defTabSz="4572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347472" algn="l" defTabSz="457200" rtl="0" eaLnBrk="1" latinLnBrk="0" hangingPunct="1">
              <a:spcBef>
                <a:spcPct val="20000"/>
              </a:spcBef>
              <a:buFont typeface="Arial"/>
              <a:buChar char="•"/>
              <a:defRPr sz="2400" kern="1200" baseline="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a:ln>
                  <a:noFill/>
                </a:ln>
                <a:solidFill>
                  <a:srgbClr val="282828"/>
                </a:solidFill>
                <a:effectLst/>
                <a:uLnTx/>
                <a:uFillTx/>
                <a:latin typeface="Roboto" panose="02000000000000000000" pitchFamily="2" charset="0"/>
                <a:ea typeface="Roboto" panose="02000000000000000000" pitchFamily="2" charset="0"/>
              </a:rPr>
              <a:t>ACA Responsibilities</a:t>
            </a:r>
          </a:p>
        </p:txBody>
      </p:sp>
      <p:sp>
        <p:nvSpPr>
          <p:cNvPr id="26" name="Text Placeholder 4">
            <a:extLst>
              <a:ext uri="{FF2B5EF4-FFF2-40B4-BE49-F238E27FC236}">
                <a16:creationId xmlns:a16="http://schemas.microsoft.com/office/drawing/2014/main" id="{61C5F40F-F6C0-7DDC-9684-6E8FCF0F1DF0}"/>
              </a:ext>
            </a:extLst>
          </p:cNvPr>
          <p:cNvSpPr txBox="1">
            <a:spLocks/>
          </p:cNvSpPr>
          <p:nvPr/>
        </p:nvSpPr>
        <p:spPr>
          <a:xfrm>
            <a:off x="6445109" y="4078138"/>
            <a:ext cx="2434733" cy="830996"/>
          </a:xfrm>
          <a:prstGeom prst="rect">
            <a:avLst/>
          </a:prstGeom>
        </p:spPr>
        <p:txBody>
          <a:bodyPr vert="horz" lIns="109728" tIns="54864" rIns="109728" bIns="54864" rtlCol="0">
            <a:noAutofit/>
          </a:bodyPr>
          <a:lstStyle>
            <a:lvl1pPr marL="0" indent="0" algn="ctr" defTabSz="457200" rtl="0" eaLnBrk="1" latinLnBrk="0" hangingPunct="1">
              <a:spcBef>
                <a:spcPct val="20000"/>
              </a:spcBef>
              <a:buFont typeface="Arial"/>
              <a:buNone/>
              <a:defRPr sz="2000" kern="1200">
                <a:solidFill>
                  <a:schemeClr val="bg1"/>
                </a:solidFill>
                <a:latin typeface="Georgia"/>
                <a:ea typeface="+mn-ea"/>
                <a:cs typeface="Georgia"/>
              </a:defRPr>
            </a:lvl1pPr>
            <a:lvl2pPr marL="914400" indent="-347472" algn="l" defTabSz="4572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347472" algn="l" defTabSz="457200" rtl="0" eaLnBrk="1" latinLnBrk="0" hangingPunct="1">
              <a:spcBef>
                <a:spcPct val="20000"/>
              </a:spcBef>
              <a:buFont typeface="Arial"/>
              <a:buChar char="•"/>
              <a:defRPr sz="2400" kern="1200" baseline="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6000" b="0" i="0" u="none" strike="noStrike" kern="1200" cap="none" spc="0" normalizeH="0" baseline="0" noProof="0" dirty="0">
                <a:ln>
                  <a:noFill/>
                </a:ln>
                <a:solidFill>
                  <a:schemeClr val="tx2"/>
                </a:solidFill>
                <a:effectLst/>
                <a:uLnTx/>
                <a:uFillTx/>
                <a:latin typeface="Roboto" panose="02000000000000000000" pitchFamily="2" charset="0"/>
                <a:ea typeface="Roboto" panose="02000000000000000000" pitchFamily="2" charset="0"/>
              </a:rPr>
              <a:t>Hiring</a:t>
            </a:r>
            <a:endParaRPr kumimoji="0" lang="en-US" sz="6000" b="0" i="0" u="none" strike="noStrike" kern="1200" cap="none" spc="0" normalizeH="0" baseline="0" noProof="0" dirty="0">
              <a:ln>
                <a:noFill/>
              </a:ln>
              <a:solidFill>
                <a:schemeClr val="tx2"/>
              </a:solidFill>
              <a:effectLst/>
              <a:uLnTx/>
              <a:uFillTx/>
              <a:latin typeface="Roboto" panose="02000000000000000000" pitchFamily="2" charset="0"/>
              <a:ea typeface="Roboto" panose="02000000000000000000" pitchFamily="2" charset="0"/>
              <a:cs typeface="Georgia" charset="0"/>
            </a:endParaRPr>
          </a:p>
        </p:txBody>
      </p:sp>
      <p:sp>
        <p:nvSpPr>
          <p:cNvPr id="27" name="Text Placeholder 4">
            <a:extLst>
              <a:ext uri="{FF2B5EF4-FFF2-40B4-BE49-F238E27FC236}">
                <a16:creationId xmlns:a16="http://schemas.microsoft.com/office/drawing/2014/main" id="{53B924CB-1A45-F457-E94C-115F1401B778}"/>
              </a:ext>
            </a:extLst>
          </p:cNvPr>
          <p:cNvSpPr txBox="1">
            <a:spLocks/>
          </p:cNvSpPr>
          <p:nvPr/>
        </p:nvSpPr>
        <p:spPr>
          <a:xfrm>
            <a:off x="8821760" y="4215946"/>
            <a:ext cx="2536315" cy="465951"/>
          </a:xfrm>
          <a:prstGeom prst="rect">
            <a:avLst/>
          </a:prstGeom>
        </p:spPr>
        <p:txBody>
          <a:bodyPr vert="horz" lIns="109728" tIns="54864" rIns="109728" bIns="54864" rtlCol="0">
            <a:normAutofit lnSpcReduction="10000"/>
          </a:bodyPr>
          <a:lstStyle>
            <a:lvl1pPr marL="0" indent="0" algn="ctr" defTabSz="457200" rtl="0" eaLnBrk="1" latinLnBrk="0" hangingPunct="1">
              <a:spcBef>
                <a:spcPct val="20000"/>
              </a:spcBef>
              <a:buFont typeface="Arial"/>
              <a:buNone/>
              <a:defRPr sz="2000" kern="1200">
                <a:solidFill>
                  <a:schemeClr val="bg1"/>
                </a:solidFill>
                <a:latin typeface="Georgia"/>
                <a:ea typeface="+mn-ea"/>
                <a:cs typeface="Georgia"/>
              </a:defRPr>
            </a:lvl1pPr>
            <a:lvl2pPr marL="914400" indent="-347472" algn="l" defTabSz="4572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347472" algn="l" defTabSz="457200" rtl="0" eaLnBrk="1" latinLnBrk="0" hangingPunct="1">
              <a:spcBef>
                <a:spcPct val="20000"/>
              </a:spcBef>
              <a:buFont typeface="Arial"/>
              <a:buChar char="•"/>
              <a:defRPr sz="2400" kern="1200" baseline="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schemeClr val="accent6"/>
                </a:solidFill>
                <a:effectLst/>
                <a:uLnTx/>
                <a:uFillTx/>
                <a:latin typeface="Roboto" panose="02000000000000000000" pitchFamily="2" charset="0"/>
                <a:ea typeface="Roboto" panose="02000000000000000000" pitchFamily="2" charset="0"/>
              </a:rPr>
              <a:t>Job descriptions</a:t>
            </a:r>
            <a:endParaRPr kumimoji="0" lang="en-US" sz="2400" b="0" i="0" u="none" strike="noStrike" kern="1200" cap="none" spc="0" normalizeH="0" baseline="0" noProof="0" dirty="0">
              <a:ln>
                <a:noFill/>
              </a:ln>
              <a:solidFill>
                <a:schemeClr val="accent6"/>
              </a:solidFill>
              <a:effectLst/>
              <a:uLnTx/>
              <a:uFillTx/>
              <a:latin typeface="Roboto" panose="02000000000000000000" pitchFamily="2" charset="0"/>
              <a:ea typeface="Roboto" panose="02000000000000000000" pitchFamily="2" charset="0"/>
              <a:cs typeface="Georgia" charset="0"/>
            </a:endParaRPr>
          </a:p>
        </p:txBody>
      </p:sp>
      <p:sp>
        <p:nvSpPr>
          <p:cNvPr id="28" name="Text Placeholder 4">
            <a:extLst>
              <a:ext uri="{FF2B5EF4-FFF2-40B4-BE49-F238E27FC236}">
                <a16:creationId xmlns:a16="http://schemas.microsoft.com/office/drawing/2014/main" id="{57A42AB3-1C67-1AEB-CAA8-4EF73E7F10CF}"/>
              </a:ext>
            </a:extLst>
          </p:cNvPr>
          <p:cNvSpPr txBox="1">
            <a:spLocks/>
          </p:cNvSpPr>
          <p:nvPr/>
        </p:nvSpPr>
        <p:spPr>
          <a:xfrm>
            <a:off x="8653184" y="4694351"/>
            <a:ext cx="1919981" cy="363015"/>
          </a:xfrm>
          <a:prstGeom prst="rect">
            <a:avLst/>
          </a:prstGeom>
        </p:spPr>
        <p:txBody>
          <a:bodyPr vert="horz" lIns="109728" tIns="54864" rIns="109728" bIns="54864" rtlCol="0">
            <a:noAutofit/>
          </a:bodyPr>
          <a:lstStyle>
            <a:lvl1pPr marL="0" indent="0" algn="ctr" defTabSz="457200" rtl="0" eaLnBrk="1" latinLnBrk="0" hangingPunct="1">
              <a:spcBef>
                <a:spcPct val="20000"/>
              </a:spcBef>
              <a:buFont typeface="Arial"/>
              <a:buNone/>
              <a:defRPr sz="2000" kern="1200">
                <a:solidFill>
                  <a:schemeClr val="bg1"/>
                </a:solidFill>
                <a:latin typeface="Georgia"/>
                <a:ea typeface="+mn-ea"/>
                <a:cs typeface="Georgia"/>
              </a:defRPr>
            </a:lvl1pPr>
            <a:lvl2pPr marL="914400" indent="-347472" algn="l" defTabSz="4572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347472" algn="l" defTabSz="457200" rtl="0" eaLnBrk="1" latinLnBrk="0" hangingPunct="1">
              <a:spcBef>
                <a:spcPct val="20000"/>
              </a:spcBef>
              <a:buFont typeface="Arial"/>
              <a:buChar char="•"/>
              <a:defRPr sz="2400" kern="1200" baseline="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a:ln>
                  <a:noFill/>
                </a:ln>
                <a:solidFill>
                  <a:srgbClr val="282828"/>
                </a:solidFill>
                <a:effectLst/>
                <a:uLnTx/>
                <a:uFillTx/>
                <a:latin typeface="Roboto" panose="02000000000000000000" pitchFamily="2" charset="0"/>
                <a:ea typeface="Roboto" panose="02000000000000000000" pitchFamily="2" charset="0"/>
                <a:cs typeface="Georgia" charset="0"/>
              </a:rPr>
              <a:t>Pay transparency</a:t>
            </a:r>
          </a:p>
        </p:txBody>
      </p:sp>
      <p:sp>
        <p:nvSpPr>
          <p:cNvPr id="29" name="TextBox 28">
            <a:extLst>
              <a:ext uri="{FF2B5EF4-FFF2-40B4-BE49-F238E27FC236}">
                <a16:creationId xmlns:a16="http://schemas.microsoft.com/office/drawing/2014/main" id="{F1F863A0-10BE-5452-02FC-B85A3E59E137}"/>
              </a:ext>
            </a:extLst>
          </p:cNvPr>
          <p:cNvSpPr txBox="1"/>
          <p:nvPr/>
        </p:nvSpPr>
        <p:spPr>
          <a:xfrm>
            <a:off x="1861999" y="4063950"/>
            <a:ext cx="459505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2">
                    <a:lumMod val="75000"/>
                  </a:schemeClr>
                </a:solidFill>
                <a:effectLst/>
                <a:uLnTx/>
                <a:uFillTx/>
                <a:latin typeface="Roboto" panose="02000000000000000000" pitchFamily="2" charset="0"/>
                <a:ea typeface="Roboto" panose="02000000000000000000" pitchFamily="2" charset="0"/>
                <a:cs typeface="+mn-cs"/>
              </a:rPr>
              <a:t>Mental health &amp; wellness</a:t>
            </a:r>
          </a:p>
        </p:txBody>
      </p:sp>
    </p:spTree>
    <p:extLst>
      <p:ext uri="{BB962C8B-B14F-4D97-AF65-F5344CB8AC3E}">
        <p14:creationId xmlns:p14="http://schemas.microsoft.com/office/powerpoint/2010/main" val="97862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74"/>
          <p:cNvSpPr txBox="1">
            <a:spLocks noGrp="1"/>
          </p:cNvSpPr>
          <p:nvPr>
            <p:ph type="body" idx="1"/>
          </p:nvPr>
        </p:nvSpPr>
        <p:spPr>
          <a:xfrm>
            <a:off x="438151" y="481693"/>
            <a:ext cx="8306000" cy="571600"/>
          </a:xfrm>
          <a:prstGeom prst="rect">
            <a:avLst/>
          </a:prstGeom>
          <a:noFill/>
          <a:ln>
            <a:noFill/>
          </a:ln>
        </p:spPr>
        <p:txBody>
          <a:bodyPr spcFirstLastPara="1" wrap="square" lIns="91433" tIns="45700" rIns="91433" bIns="45700" anchor="t" anchorCtr="0">
            <a:normAutofit fontScale="92500" lnSpcReduction="20000"/>
          </a:bodyPr>
          <a:lstStyle/>
          <a:p>
            <a:pPr marL="0" indent="0">
              <a:spcBef>
                <a:spcPts val="0"/>
              </a:spcBef>
              <a:buSzPct val="100000"/>
            </a:pPr>
            <a:r>
              <a:rPr lang="en-US">
                <a:solidFill>
                  <a:schemeClr val="accent2"/>
                </a:solidFill>
              </a:rPr>
              <a:t>The Mineral Platform™</a:t>
            </a:r>
            <a:endParaRPr/>
          </a:p>
        </p:txBody>
      </p:sp>
      <p:sp>
        <p:nvSpPr>
          <p:cNvPr id="592" name="Google Shape;592;p74"/>
          <p:cNvSpPr txBox="1">
            <a:spLocks noGrp="1"/>
          </p:cNvSpPr>
          <p:nvPr>
            <p:ph type="body" idx="2"/>
          </p:nvPr>
        </p:nvSpPr>
        <p:spPr>
          <a:xfrm>
            <a:off x="438151" y="1009207"/>
            <a:ext cx="8306000" cy="253200"/>
          </a:xfrm>
          <a:prstGeom prst="rect">
            <a:avLst/>
          </a:prstGeom>
          <a:noFill/>
          <a:ln>
            <a:noFill/>
          </a:ln>
        </p:spPr>
        <p:txBody>
          <a:bodyPr spcFirstLastPara="1" wrap="square" lIns="91433" tIns="45700" rIns="91433" bIns="45700" anchor="t" anchorCtr="0">
            <a:normAutofit fontScale="77500" lnSpcReduction="20000"/>
          </a:bodyPr>
          <a:lstStyle/>
          <a:p>
            <a:pPr marL="0" indent="0">
              <a:spcBef>
                <a:spcPts val="0"/>
              </a:spcBef>
              <a:buSzPct val="100000"/>
            </a:pPr>
            <a:r>
              <a:rPr lang="en-US">
                <a:solidFill>
                  <a:schemeClr val="accent2"/>
                </a:solidFill>
              </a:rPr>
              <a:t>Your Complete HR &amp; Compliance Solution</a:t>
            </a:r>
            <a:endParaRPr/>
          </a:p>
        </p:txBody>
      </p:sp>
      <p:cxnSp>
        <p:nvCxnSpPr>
          <p:cNvPr id="593" name="Google Shape;593;p74"/>
          <p:cNvCxnSpPr/>
          <p:nvPr/>
        </p:nvCxnSpPr>
        <p:spPr>
          <a:xfrm>
            <a:off x="1250185" y="3332781"/>
            <a:ext cx="9632400" cy="0"/>
          </a:xfrm>
          <a:prstGeom prst="straightConnector1">
            <a:avLst/>
          </a:prstGeom>
          <a:noFill/>
          <a:ln w="12700" cap="flat" cmpd="sng">
            <a:solidFill>
              <a:srgbClr val="BFBFBF"/>
            </a:solidFill>
            <a:prstDash val="solid"/>
            <a:round/>
            <a:headEnd type="none" w="sm" len="sm"/>
            <a:tailEnd type="none" w="sm" len="sm"/>
          </a:ln>
        </p:spPr>
      </p:cxnSp>
      <p:cxnSp>
        <p:nvCxnSpPr>
          <p:cNvPr id="594" name="Google Shape;594;p74"/>
          <p:cNvCxnSpPr/>
          <p:nvPr/>
        </p:nvCxnSpPr>
        <p:spPr>
          <a:xfrm>
            <a:off x="1298824" y="2765399"/>
            <a:ext cx="0" cy="571200"/>
          </a:xfrm>
          <a:prstGeom prst="straightConnector1">
            <a:avLst/>
          </a:prstGeom>
          <a:noFill/>
          <a:ln w="12700" cap="flat" cmpd="sng">
            <a:solidFill>
              <a:srgbClr val="BFBFBF"/>
            </a:solidFill>
            <a:prstDash val="solid"/>
            <a:round/>
            <a:headEnd type="none" w="sm" len="sm"/>
            <a:tailEnd type="none" w="sm" len="sm"/>
          </a:ln>
        </p:spPr>
      </p:cxnSp>
      <p:sp>
        <p:nvSpPr>
          <p:cNvPr id="595" name="Google Shape;595;p74"/>
          <p:cNvSpPr/>
          <p:nvPr/>
        </p:nvSpPr>
        <p:spPr>
          <a:xfrm rot="5400000">
            <a:off x="905277" y="2064873"/>
            <a:ext cx="787065" cy="708315"/>
          </a:xfrm>
          <a:custGeom>
            <a:avLst/>
            <a:gdLst/>
            <a:ahLst/>
            <a:cxnLst/>
            <a:rect l="l" t="t" r="r" b="b"/>
            <a:pathLst>
              <a:path w="21593" h="21584" extrusionOk="0">
                <a:moveTo>
                  <a:pt x="6657" y="1"/>
                </a:moveTo>
                <a:cubicBezTo>
                  <a:pt x="6252" y="-4"/>
                  <a:pt x="5853" y="101"/>
                  <a:pt x="5494" y="306"/>
                </a:cubicBezTo>
                <a:cubicBezTo>
                  <a:pt x="5116" y="522"/>
                  <a:pt x="4795" y="842"/>
                  <a:pt x="4560" y="1236"/>
                </a:cubicBezTo>
                <a:lnTo>
                  <a:pt x="259" y="9428"/>
                </a:lnTo>
                <a:cubicBezTo>
                  <a:pt x="95" y="9832"/>
                  <a:pt x="7" y="10270"/>
                  <a:pt x="1" y="10714"/>
                </a:cubicBezTo>
                <a:cubicBezTo>
                  <a:pt x="-6" y="11191"/>
                  <a:pt x="82" y="11664"/>
                  <a:pt x="259" y="12100"/>
                </a:cubicBezTo>
                <a:lnTo>
                  <a:pt x="4418" y="20185"/>
                </a:lnTo>
                <a:cubicBezTo>
                  <a:pt x="4637" y="20610"/>
                  <a:pt x="4953" y="20962"/>
                  <a:pt x="5334" y="21208"/>
                </a:cubicBezTo>
                <a:cubicBezTo>
                  <a:pt x="5698" y="21443"/>
                  <a:pt x="6110" y="21572"/>
                  <a:pt x="6531" y="21584"/>
                </a:cubicBezTo>
                <a:lnTo>
                  <a:pt x="14739" y="21584"/>
                </a:lnTo>
                <a:cubicBezTo>
                  <a:pt x="15238" y="21588"/>
                  <a:pt x="15730" y="21447"/>
                  <a:pt x="16164" y="21172"/>
                </a:cubicBezTo>
                <a:cubicBezTo>
                  <a:pt x="16546" y="20929"/>
                  <a:pt x="16872" y="20591"/>
                  <a:pt x="17115" y="20183"/>
                </a:cubicBezTo>
                <a:lnTo>
                  <a:pt x="21227" y="12302"/>
                </a:lnTo>
                <a:cubicBezTo>
                  <a:pt x="21468" y="11849"/>
                  <a:pt x="21594" y="11332"/>
                  <a:pt x="21593" y="10807"/>
                </a:cubicBezTo>
                <a:cubicBezTo>
                  <a:pt x="21592" y="10284"/>
                  <a:pt x="21466" y="9771"/>
                  <a:pt x="21227" y="9321"/>
                </a:cubicBezTo>
                <a:lnTo>
                  <a:pt x="17012" y="1258"/>
                </a:lnTo>
                <a:cubicBezTo>
                  <a:pt x="16793" y="865"/>
                  <a:pt x="16485" y="543"/>
                  <a:pt x="16120" y="322"/>
                </a:cubicBezTo>
                <a:cubicBezTo>
                  <a:pt x="15750" y="99"/>
                  <a:pt x="15333" y="-12"/>
                  <a:pt x="14912" y="1"/>
                </a:cubicBezTo>
                <a:lnTo>
                  <a:pt x="6657" y="1"/>
                </a:lnTo>
                <a:close/>
              </a:path>
            </a:pathLst>
          </a:custGeom>
          <a:solidFill>
            <a:schemeClr val="accent1"/>
          </a:solidFill>
          <a:ln>
            <a:noFill/>
          </a:ln>
        </p:spPr>
        <p:txBody>
          <a:bodyPr spcFirstLastPara="1" wrap="square" lIns="25400" tIns="25400" rIns="25400" bIns="25400" anchor="ctr" anchorCtr="0">
            <a:noAutofit/>
          </a:bodyPr>
          <a:lstStyle/>
          <a:p>
            <a:endParaRPr sz="1600">
              <a:solidFill>
                <a:schemeClr val="dk1"/>
              </a:solidFill>
              <a:latin typeface="Poppins"/>
              <a:ea typeface="Poppins"/>
              <a:cs typeface="Poppins"/>
              <a:sym typeface="Poppins"/>
            </a:endParaRPr>
          </a:p>
        </p:txBody>
      </p:sp>
      <p:sp>
        <p:nvSpPr>
          <p:cNvPr id="596" name="Google Shape;596;p74"/>
          <p:cNvSpPr/>
          <p:nvPr/>
        </p:nvSpPr>
        <p:spPr>
          <a:xfrm>
            <a:off x="1241096" y="3264707"/>
            <a:ext cx="115600" cy="115600"/>
          </a:xfrm>
          <a:prstGeom prst="ellipse">
            <a:avLst/>
          </a:prstGeom>
          <a:solidFill>
            <a:schemeClr val="accent1"/>
          </a:solidFill>
          <a:ln>
            <a:noFill/>
          </a:ln>
        </p:spPr>
        <p:txBody>
          <a:bodyPr spcFirstLastPara="1" wrap="square" lIns="25400" tIns="25400" rIns="25400" bIns="25400" anchor="ctr" anchorCtr="0">
            <a:noAutofit/>
          </a:bodyPr>
          <a:lstStyle/>
          <a:p>
            <a:endParaRPr sz="1600">
              <a:solidFill>
                <a:srgbClr val="FFFFFF"/>
              </a:solidFill>
              <a:latin typeface="Poppins"/>
              <a:ea typeface="Poppins"/>
              <a:cs typeface="Poppins"/>
              <a:sym typeface="Poppins"/>
            </a:endParaRPr>
          </a:p>
        </p:txBody>
      </p:sp>
      <p:cxnSp>
        <p:nvCxnSpPr>
          <p:cNvPr id="597" name="Google Shape;597;p74"/>
          <p:cNvCxnSpPr/>
          <p:nvPr/>
        </p:nvCxnSpPr>
        <p:spPr>
          <a:xfrm>
            <a:off x="2897751" y="2765399"/>
            <a:ext cx="0" cy="2012000"/>
          </a:xfrm>
          <a:prstGeom prst="straightConnector1">
            <a:avLst/>
          </a:prstGeom>
          <a:noFill/>
          <a:ln w="12700" cap="flat" cmpd="sng">
            <a:solidFill>
              <a:srgbClr val="BFBFBF"/>
            </a:solidFill>
            <a:prstDash val="solid"/>
            <a:round/>
            <a:headEnd type="none" w="sm" len="sm"/>
            <a:tailEnd type="none" w="sm" len="sm"/>
          </a:ln>
        </p:spPr>
      </p:cxnSp>
      <p:sp>
        <p:nvSpPr>
          <p:cNvPr id="598" name="Google Shape;598;p74"/>
          <p:cNvSpPr/>
          <p:nvPr/>
        </p:nvSpPr>
        <p:spPr>
          <a:xfrm rot="5400000">
            <a:off x="2504205" y="2064873"/>
            <a:ext cx="787065" cy="708315"/>
          </a:xfrm>
          <a:custGeom>
            <a:avLst/>
            <a:gdLst/>
            <a:ahLst/>
            <a:cxnLst/>
            <a:rect l="l" t="t" r="r" b="b"/>
            <a:pathLst>
              <a:path w="21593" h="21584" extrusionOk="0">
                <a:moveTo>
                  <a:pt x="6657" y="1"/>
                </a:moveTo>
                <a:cubicBezTo>
                  <a:pt x="6252" y="-4"/>
                  <a:pt x="5853" y="101"/>
                  <a:pt x="5494" y="306"/>
                </a:cubicBezTo>
                <a:cubicBezTo>
                  <a:pt x="5116" y="522"/>
                  <a:pt x="4795" y="842"/>
                  <a:pt x="4560" y="1236"/>
                </a:cubicBezTo>
                <a:lnTo>
                  <a:pt x="259" y="9428"/>
                </a:lnTo>
                <a:cubicBezTo>
                  <a:pt x="95" y="9832"/>
                  <a:pt x="7" y="10270"/>
                  <a:pt x="1" y="10714"/>
                </a:cubicBezTo>
                <a:cubicBezTo>
                  <a:pt x="-6" y="11191"/>
                  <a:pt x="82" y="11664"/>
                  <a:pt x="259" y="12100"/>
                </a:cubicBezTo>
                <a:lnTo>
                  <a:pt x="4418" y="20185"/>
                </a:lnTo>
                <a:cubicBezTo>
                  <a:pt x="4637" y="20610"/>
                  <a:pt x="4953" y="20962"/>
                  <a:pt x="5334" y="21208"/>
                </a:cubicBezTo>
                <a:cubicBezTo>
                  <a:pt x="5698" y="21443"/>
                  <a:pt x="6110" y="21572"/>
                  <a:pt x="6531" y="21584"/>
                </a:cubicBezTo>
                <a:lnTo>
                  <a:pt x="14739" y="21584"/>
                </a:lnTo>
                <a:cubicBezTo>
                  <a:pt x="15238" y="21588"/>
                  <a:pt x="15730" y="21447"/>
                  <a:pt x="16164" y="21172"/>
                </a:cubicBezTo>
                <a:cubicBezTo>
                  <a:pt x="16546" y="20929"/>
                  <a:pt x="16872" y="20591"/>
                  <a:pt x="17115" y="20183"/>
                </a:cubicBezTo>
                <a:lnTo>
                  <a:pt x="21227" y="12302"/>
                </a:lnTo>
                <a:cubicBezTo>
                  <a:pt x="21468" y="11849"/>
                  <a:pt x="21594" y="11332"/>
                  <a:pt x="21593" y="10807"/>
                </a:cubicBezTo>
                <a:cubicBezTo>
                  <a:pt x="21592" y="10284"/>
                  <a:pt x="21466" y="9771"/>
                  <a:pt x="21227" y="9321"/>
                </a:cubicBezTo>
                <a:lnTo>
                  <a:pt x="17012" y="1258"/>
                </a:lnTo>
                <a:cubicBezTo>
                  <a:pt x="16793" y="865"/>
                  <a:pt x="16485" y="543"/>
                  <a:pt x="16120" y="322"/>
                </a:cubicBezTo>
                <a:cubicBezTo>
                  <a:pt x="15750" y="99"/>
                  <a:pt x="15333" y="-12"/>
                  <a:pt x="14912" y="1"/>
                </a:cubicBezTo>
                <a:lnTo>
                  <a:pt x="6657" y="1"/>
                </a:lnTo>
                <a:close/>
              </a:path>
            </a:pathLst>
          </a:custGeom>
          <a:solidFill>
            <a:schemeClr val="accent2"/>
          </a:solidFill>
          <a:ln>
            <a:noFill/>
          </a:ln>
        </p:spPr>
        <p:txBody>
          <a:bodyPr spcFirstLastPara="1" wrap="square" lIns="25400" tIns="25400" rIns="25400" bIns="25400" anchor="ctr" anchorCtr="0">
            <a:noAutofit/>
          </a:bodyPr>
          <a:lstStyle/>
          <a:p>
            <a:endParaRPr sz="1600">
              <a:solidFill>
                <a:schemeClr val="dk1"/>
              </a:solidFill>
              <a:latin typeface="Poppins"/>
              <a:ea typeface="Poppins"/>
              <a:cs typeface="Poppins"/>
              <a:sym typeface="Poppins"/>
            </a:endParaRPr>
          </a:p>
        </p:txBody>
      </p:sp>
      <p:sp>
        <p:nvSpPr>
          <p:cNvPr id="599" name="Google Shape;599;p74"/>
          <p:cNvSpPr/>
          <p:nvPr/>
        </p:nvSpPr>
        <p:spPr>
          <a:xfrm>
            <a:off x="2840023" y="3264707"/>
            <a:ext cx="115600" cy="115600"/>
          </a:xfrm>
          <a:prstGeom prst="ellipse">
            <a:avLst/>
          </a:prstGeom>
          <a:solidFill>
            <a:schemeClr val="accent1"/>
          </a:solidFill>
          <a:ln>
            <a:noFill/>
          </a:ln>
        </p:spPr>
        <p:txBody>
          <a:bodyPr spcFirstLastPara="1" wrap="square" lIns="25400" tIns="25400" rIns="25400" bIns="25400" anchor="ctr" anchorCtr="0">
            <a:noAutofit/>
          </a:bodyPr>
          <a:lstStyle/>
          <a:p>
            <a:endParaRPr sz="1600">
              <a:solidFill>
                <a:srgbClr val="FFFFFF"/>
              </a:solidFill>
              <a:latin typeface="Poppins"/>
              <a:ea typeface="Poppins"/>
              <a:cs typeface="Poppins"/>
              <a:sym typeface="Poppins"/>
            </a:endParaRPr>
          </a:p>
        </p:txBody>
      </p:sp>
      <p:cxnSp>
        <p:nvCxnSpPr>
          <p:cNvPr id="600" name="Google Shape;600;p74"/>
          <p:cNvCxnSpPr/>
          <p:nvPr/>
        </p:nvCxnSpPr>
        <p:spPr>
          <a:xfrm>
            <a:off x="4496677" y="2765399"/>
            <a:ext cx="0" cy="571200"/>
          </a:xfrm>
          <a:prstGeom prst="straightConnector1">
            <a:avLst/>
          </a:prstGeom>
          <a:noFill/>
          <a:ln w="12700" cap="flat" cmpd="sng">
            <a:solidFill>
              <a:srgbClr val="BFBFBF"/>
            </a:solidFill>
            <a:prstDash val="solid"/>
            <a:round/>
            <a:headEnd type="none" w="sm" len="sm"/>
            <a:tailEnd type="none" w="sm" len="sm"/>
          </a:ln>
        </p:spPr>
      </p:cxnSp>
      <p:sp>
        <p:nvSpPr>
          <p:cNvPr id="601" name="Google Shape;601;p74"/>
          <p:cNvSpPr/>
          <p:nvPr/>
        </p:nvSpPr>
        <p:spPr>
          <a:xfrm rot="5400000">
            <a:off x="4103130" y="2064873"/>
            <a:ext cx="787065" cy="708315"/>
          </a:xfrm>
          <a:custGeom>
            <a:avLst/>
            <a:gdLst/>
            <a:ahLst/>
            <a:cxnLst/>
            <a:rect l="l" t="t" r="r" b="b"/>
            <a:pathLst>
              <a:path w="21593" h="21584" extrusionOk="0">
                <a:moveTo>
                  <a:pt x="6657" y="1"/>
                </a:moveTo>
                <a:cubicBezTo>
                  <a:pt x="6252" y="-4"/>
                  <a:pt x="5853" y="101"/>
                  <a:pt x="5494" y="306"/>
                </a:cubicBezTo>
                <a:cubicBezTo>
                  <a:pt x="5116" y="522"/>
                  <a:pt x="4795" y="842"/>
                  <a:pt x="4560" y="1236"/>
                </a:cubicBezTo>
                <a:lnTo>
                  <a:pt x="259" y="9428"/>
                </a:lnTo>
                <a:cubicBezTo>
                  <a:pt x="95" y="9832"/>
                  <a:pt x="7" y="10270"/>
                  <a:pt x="1" y="10714"/>
                </a:cubicBezTo>
                <a:cubicBezTo>
                  <a:pt x="-6" y="11191"/>
                  <a:pt x="82" y="11664"/>
                  <a:pt x="259" y="12100"/>
                </a:cubicBezTo>
                <a:lnTo>
                  <a:pt x="4418" y="20185"/>
                </a:lnTo>
                <a:cubicBezTo>
                  <a:pt x="4637" y="20610"/>
                  <a:pt x="4953" y="20962"/>
                  <a:pt x="5334" y="21208"/>
                </a:cubicBezTo>
                <a:cubicBezTo>
                  <a:pt x="5698" y="21443"/>
                  <a:pt x="6110" y="21572"/>
                  <a:pt x="6531" y="21584"/>
                </a:cubicBezTo>
                <a:lnTo>
                  <a:pt x="14739" y="21584"/>
                </a:lnTo>
                <a:cubicBezTo>
                  <a:pt x="15238" y="21588"/>
                  <a:pt x="15730" y="21447"/>
                  <a:pt x="16164" y="21172"/>
                </a:cubicBezTo>
                <a:cubicBezTo>
                  <a:pt x="16546" y="20929"/>
                  <a:pt x="16872" y="20591"/>
                  <a:pt x="17115" y="20183"/>
                </a:cubicBezTo>
                <a:lnTo>
                  <a:pt x="21227" y="12302"/>
                </a:lnTo>
                <a:cubicBezTo>
                  <a:pt x="21468" y="11849"/>
                  <a:pt x="21594" y="11332"/>
                  <a:pt x="21593" y="10807"/>
                </a:cubicBezTo>
                <a:cubicBezTo>
                  <a:pt x="21592" y="10284"/>
                  <a:pt x="21466" y="9771"/>
                  <a:pt x="21227" y="9321"/>
                </a:cubicBezTo>
                <a:lnTo>
                  <a:pt x="17012" y="1258"/>
                </a:lnTo>
                <a:cubicBezTo>
                  <a:pt x="16793" y="865"/>
                  <a:pt x="16485" y="543"/>
                  <a:pt x="16120" y="322"/>
                </a:cubicBezTo>
                <a:cubicBezTo>
                  <a:pt x="15750" y="99"/>
                  <a:pt x="15333" y="-12"/>
                  <a:pt x="14912" y="1"/>
                </a:cubicBezTo>
                <a:lnTo>
                  <a:pt x="6657" y="1"/>
                </a:lnTo>
                <a:close/>
              </a:path>
            </a:pathLst>
          </a:custGeom>
          <a:solidFill>
            <a:schemeClr val="accent3"/>
          </a:solidFill>
          <a:ln>
            <a:noFill/>
          </a:ln>
        </p:spPr>
        <p:txBody>
          <a:bodyPr spcFirstLastPara="1" wrap="square" lIns="25400" tIns="25400" rIns="25400" bIns="25400" anchor="ctr" anchorCtr="0">
            <a:noAutofit/>
          </a:bodyPr>
          <a:lstStyle/>
          <a:p>
            <a:endParaRPr sz="1600">
              <a:solidFill>
                <a:schemeClr val="dk1"/>
              </a:solidFill>
              <a:latin typeface="Poppins"/>
              <a:ea typeface="Poppins"/>
              <a:cs typeface="Poppins"/>
              <a:sym typeface="Poppins"/>
            </a:endParaRPr>
          </a:p>
        </p:txBody>
      </p:sp>
      <p:sp>
        <p:nvSpPr>
          <p:cNvPr id="602" name="Google Shape;602;p74"/>
          <p:cNvSpPr/>
          <p:nvPr/>
        </p:nvSpPr>
        <p:spPr>
          <a:xfrm>
            <a:off x="4438948" y="3264707"/>
            <a:ext cx="115600" cy="115600"/>
          </a:xfrm>
          <a:prstGeom prst="ellipse">
            <a:avLst/>
          </a:prstGeom>
          <a:solidFill>
            <a:schemeClr val="accent3"/>
          </a:solidFill>
          <a:ln>
            <a:noFill/>
          </a:ln>
        </p:spPr>
        <p:txBody>
          <a:bodyPr spcFirstLastPara="1" wrap="square" lIns="25400" tIns="25400" rIns="25400" bIns="25400" anchor="ctr" anchorCtr="0">
            <a:noAutofit/>
          </a:bodyPr>
          <a:lstStyle/>
          <a:p>
            <a:endParaRPr sz="1600">
              <a:solidFill>
                <a:srgbClr val="FFFFFF"/>
              </a:solidFill>
              <a:latin typeface="Poppins"/>
              <a:ea typeface="Poppins"/>
              <a:cs typeface="Poppins"/>
              <a:sym typeface="Poppins"/>
            </a:endParaRPr>
          </a:p>
        </p:txBody>
      </p:sp>
      <p:cxnSp>
        <p:nvCxnSpPr>
          <p:cNvPr id="603" name="Google Shape;603;p74"/>
          <p:cNvCxnSpPr/>
          <p:nvPr/>
        </p:nvCxnSpPr>
        <p:spPr>
          <a:xfrm>
            <a:off x="6095604" y="2765399"/>
            <a:ext cx="0" cy="2012000"/>
          </a:xfrm>
          <a:prstGeom prst="straightConnector1">
            <a:avLst/>
          </a:prstGeom>
          <a:noFill/>
          <a:ln w="12700" cap="flat" cmpd="sng">
            <a:solidFill>
              <a:srgbClr val="BFBFBF"/>
            </a:solidFill>
            <a:prstDash val="solid"/>
            <a:round/>
            <a:headEnd type="none" w="sm" len="sm"/>
            <a:tailEnd type="none" w="sm" len="sm"/>
          </a:ln>
        </p:spPr>
      </p:cxnSp>
      <p:sp>
        <p:nvSpPr>
          <p:cNvPr id="604" name="Google Shape;604;p74"/>
          <p:cNvSpPr/>
          <p:nvPr/>
        </p:nvSpPr>
        <p:spPr>
          <a:xfrm rot="5400000">
            <a:off x="5702057" y="2064873"/>
            <a:ext cx="787065" cy="708315"/>
          </a:xfrm>
          <a:custGeom>
            <a:avLst/>
            <a:gdLst/>
            <a:ahLst/>
            <a:cxnLst/>
            <a:rect l="l" t="t" r="r" b="b"/>
            <a:pathLst>
              <a:path w="21593" h="21584" extrusionOk="0">
                <a:moveTo>
                  <a:pt x="6657" y="1"/>
                </a:moveTo>
                <a:cubicBezTo>
                  <a:pt x="6252" y="-4"/>
                  <a:pt x="5853" y="101"/>
                  <a:pt x="5494" y="306"/>
                </a:cubicBezTo>
                <a:cubicBezTo>
                  <a:pt x="5116" y="522"/>
                  <a:pt x="4795" y="842"/>
                  <a:pt x="4560" y="1236"/>
                </a:cubicBezTo>
                <a:lnTo>
                  <a:pt x="259" y="9428"/>
                </a:lnTo>
                <a:cubicBezTo>
                  <a:pt x="95" y="9832"/>
                  <a:pt x="7" y="10270"/>
                  <a:pt x="1" y="10714"/>
                </a:cubicBezTo>
                <a:cubicBezTo>
                  <a:pt x="-6" y="11191"/>
                  <a:pt x="82" y="11664"/>
                  <a:pt x="259" y="12100"/>
                </a:cubicBezTo>
                <a:lnTo>
                  <a:pt x="4418" y="20185"/>
                </a:lnTo>
                <a:cubicBezTo>
                  <a:pt x="4637" y="20610"/>
                  <a:pt x="4953" y="20962"/>
                  <a:pt x="5334" y="21208"/>
                </a:cubicBezTo>
                <a:cubicBezTo>
                  <a:pt x="5698" y="21443"/>
                  <a:pt x="6110" y="21572"/>
                  <a:pt x="6531" y="21584"/>
                </a:cubicBezTo>
                <a:lnTo>
                  <a:pt x="14739" y="21584"/>
                </a:lnTo>
                <a:cubicBezTo>
                  <a:pt x="15238" y="21588"/>
                  <a:pt x="15730" y="21447"/>
                  <a:pt x="16164" y="21172"/>
                </a:cubicBezTo>
                <a:cubicBezTo>
                  <a:pt x="16546" y="20929"/>
                  <a:pt x="16872" y="20591"/>
                  <a:pt x="17115" y="20183"/>
                </a:cubicBezTo>
                <a:lnTo>
                  <a:pt x="21227" y="12302"/>
                </a:lnTo>
                <a:cubicBezTo>
                  <a:pt x="21468" y="11849"/>
                  <a:pt x="21594" y="11332"/>
                  <a:pt x="21593" y="10807"/>
                </a:cubicBezTo>
                <a:cubicBezTo>
                  <a:pt x="21592" y="10284"/>
                  <a:pt x="21466" y="9771"/>
                  <a:pt x="21227" y="9321"/>
                </a:cubicBezTo>
                <a:lnTo>
                  <a:pt x="17012" y="1258"/>
                </a:lnTo>
                <a:cubicBezTo>
                  <a:pt x="16793" y="865"/>
                  <a:pt x="16485" y="543"/>
                  <a:pt x="16120" y="322"/>
                </a:cubicBezTo>
                <a:cubicBezTo>
                  <a:pt x="15750" y="99"/>
                  <a:pt x="15333" y="-12"/>
                  <a:pt x="14912" y="1"/>
                </a:cubicBezTo>
                <a:lnTo>
                  <a:pt x="6657" y="1"/>
                </a:lnTo>
                <a:close/>
              </a:path>
            </a:pathLst>
          </a:custGeom>
          <a:solidFill>
            <a:schemeClr val="accent4"/>
          </a:solidFill>
          <a:ln>
            <a:noFill/>
          </a:ln>
        </p:spPr>
        <p:txBody>
          <a:bodyPr spcFirstLastPara="1" wrap="square" lIns="25400" tIns="25400" rIns="25400" bIns="25400" anchor="ctr" anchorCtr="0">
            <a:noAutofit/>
          </a:bodyPr>
          <a:lstStyle/>
          <a:p>
            <a:endParaRPr sz="1600">
              <a:solidFill>
                <a:schemeClr val="dk1"/>
              </a:solidFill>
              <a:latin typeface="Poppins"/>
              <a:ea typeface="Poppins"/>
              <a:cs typeface="Poppins"/>
              <a:sym typeface="Poppins"/>
            </a:endParaRPr>
          </a:p>
        </p:txBody>
      </p:sp>
      <p:sp>
        <p:nvSpPr>
          <p:cNvPr id="605" name="Google Shape;605;p74"/>
          <p:cNvSpPr/>
          <p:nvPr/>
        </p:nvSpPr>
        <p:spPr>
          <a:xfrm>
            <a:off x="6037876" y="3264707"/>
            <a:ext cx="115600" cy="115600"/>
          </a:xfrm>
          <a:prstGeom prst="ellipse">
            <a:avLst/>
          </a:prstGeom>
          <a:solidFill>
            <a:schemeClr val="accent4"/>
          </a:solidFill>
          <a:ln>
            <a:noFill/>
          </a:ln>
        </p:spPr>
        <p:txBody>
          <a:bodyPr spcFirstLastPara="1" wrap="square" lIns="25400" tIns="25400" rIns="25400" bIns="25400" anchor="ctr" anchorCtr="0">
            <a:noAutofit/>
          </a:bodyPr>
          <a:lstStyle/>
          <a:p>
            <a:endParaRPr sz="1600">
              <a:solidFill>
                <a:srgbClr val="FFFFFF"/>
              </a:solidFill>
              <a:latin typeface="Poppins"/>
              <a:ea typeface="Poppins"/>
              <a:cs typeface="Poppins"/>
              <a:sym typeface="Poppins"/>
            </a:endParaRPr>
          </a:p>
        </p:txBody>
      </p:sp>
      <p:cxnSp>
        <p:nvCxnSpPr>
          <p:cNvPr id="606" name="Google Shape;606;p74"/>
          <p:cNvCxnSpPr/>
          <p:nvPr/>
        </p:nvCxnSpPr>
        <p:spPr>
          <a:xfrm>
            <a:off x="7694531" y="2765399"/>
            <a:ext cx="0" cy="571200"/>
          </a:xfrm>
          <a:prstGeom prst="straightConnector1">
            <a:avLst/>
          </a:prstGeom>
          <a:noFill/>
          <a:ln w="12700" cap="flat" cmpd="sng">
            <a:solidFill>
              <a:srgbClr val="BFBFBF"/>
            </a:solidFill>
            <a:prstDash val="solid"/>
            <a:round/>
            <a:headEnd type="none" w="sm" len="sm"/>
            <a:tailEnd type="none" w="sm" len="sm"/>
          </a:ln>
        </p:spPr>
      </p:cxnSp>
      <p:sp>
        <p:nvSpPr>
          <p:cNvPr id="607" name="Google Shape;607;p74"/>
          <p:cNvSpPr/>
          <p:nvPr/>
        </p:nvSpPr>
        <p:spPr>
          <a:xfrm rot="5400000">
            <a:off x="7300985" y="2064873"/>
            <a:ext cx="787065" cy="708315"/>
          </a:xfrm>
          <a:custGeom>
            <a:avLst/>
            <a:gdLst/>
            <a:ahLst/>
            <a:cxnLst/>
            <a:rect l="l" t="t" r="r" b="b"/>
            <a:pathLst>
              <a:path w="21593" h="21584" extrusionOk="0">
                <a:moveTo>
                  <a:pt x="6657" y="1"/>
                </a:moveTo>
                <a:cubicBezTo>
                  <a:pt x="6252" y="-4"/>
                  <a:pt x="5853" y="101"/>
                  <a:pt x="5494" y="306"/>
                </a:cubicBezTo>
                <a:cubicBezTo>
                  <a:pt x="5116" y="522"/>
                  <a:pt x="4795" y="842"/>
                  <a:pt x="4560" y="1236"/>
                </a:cubicBezTo>
                <a:lnTo>
                  <a:pt x="259" y="9428"/>
                </a:lnTo>
                <a:cubicBezTo>
                  <a:pt x="95" y="9832"/>
                  <a:pt x="7" y="10270"/>
                  <a:pt x="1" y="10714"/>
                </a:cubicBezTo>
                <a:cubicBezTo>
                  <a:pt x="-6" y="11191"/>
                  <a:pt x="82" y="11664"/>
                  <a:pt x="259" y="12100"/>
                </a:cubicBezTo>
                <a:lnTo>
                  <a:pt x="4418" y="20185"/>
                </a:lnTo>
                <a:cubicBezTo>
                  <a:pt x="4637" y="20610"/>
                  <a:pt x="4953" y="20962"/>
                  <a:pt x="5334" y="21208"/>
                </a:cubicBezTo>
                <a:cubicBezTo>
                  <a:pt x="5698" y="21443"/>
                  <a:pt x="6110" y="21572"/>
                  <a:pt x="6531" y="21584"/>
                </a:cubicBezTo>
                <a:lnTo>
                  <a:pt x="14739" y="21584"/>
                </a:lnTo>
                <a:cubicBezTo>
                  <a:pt x="15238" y="21588"/>
                  <a:pt x="15730" y="21447"/>
                  <a:pt x="16164" y="21172"/>
                </a:cubicBezTo>
                <a:cubicBezTo>
                  <a:pt x="16546" y="20929"/>
                  <a:pt x="16872" y="20591"/>
                  <a:pt x="17115" y="20183"/>
                </a:cubicBezTo>
                <a:lnTo>
                  <a:pt x="21227" y="12302"/>
                </a:lnTo>
                <a:cubicBezTo>
                  <a:pt x="21468" y="11849"/>
                  <a:pt x="21594" y="11332"/>
                  <a:pt x="21593" y="10807"/>
                </a:cubicBezTo>
                <a:cubicBezTo>
                  <a:pt x="21592" y="10284"/>
                  <a:pt x="21466" y="9771"/>
                  <a:pt x="21227" y="9321"/>
                </a:cubicBezTo>
                <a:lnTo>
                  <a:pt x="17012" y="1258"/>
                </a:lnTo>
                <a:cubicBezTo>
                  <a:pt x="16793" y="865"/>
                  <a:pt x="16485" y="543"/>
                  <a:pt x="16120" y="322"/>
                </a:cubicBezTo>
                <a:cubicBezTo>
                  <a:pt x="15750" y="99"/>
                  <a:pt x="15333" y="-12"/>
                  <a:pt x="14912" y="1"/>
                </a:cubicBezTo>
                <a:lnTo>
                  <a:pt x="6657" y="1"/>
                </a:lnTo>
                <a:close/>
              </a:path>
            </a:pathLst>
          </a:custGeom>
          <a:solidFill>
            <a:schemeClr val="accent5"/>
          </a:solidFill>
          <a:ln>
            <a:noFill/>
          </a:ln>
        </p:spPr>
        <p:txBody>
          <a:bodyPr spcFirstLastPara="1" wrap="square" lIns="25400" tIns="25400" rIns="25400" bIns="25400" anchor="ctr" anchorCtr="0">
            <a:noAutofit/>
          </a:bodyPr>
          <a:lstStyle/>
          <a:p>
            <a:endParaRPr sz="1600">
              <a:solidFill>
                <a:schemeClr val="dk1"/>
              </a:solidFill>
              <a:latin typeface="Poppins"/>
              <a:ea typeface="Poppins"/>
              <a:cs typeface="Poppins"/>
              <a:sym typeface="Poppins"/>
            </a:endParaRPr>
          </a:p>
        </p:txBody>
      </p:sp>
      <p:sp>
        <p:nvSpPr>
          <p:cNvPr id="608" name="Google Shape;608;p74"/>
          <p:cNvSpPr/>
          <p:nvPr/>
        </p:nvSpPr>
        <p:spPr>
          <a:xfrm>
            <a:off x="7636803" y="3264707"/>
            <a:ext cx="115600" cy="115600"/>
          </a:xfrm>
          <a:prstGeom prst="ellipse">
            <a:avLst/>
          </a:prstGeom>
          <a:solidFill>
            <a:schemeClr val="accent5"/>
          </a:solidFill>
          <a:ln>
            <a:noFill/>
          </a:ln>
        </p:spPr>
        <p:txBody>
          <a:bodyPr spcFirstLastPara="1" wrap="square" lIns="25400" tIns="25400" rIns="25400" bIns="25400" anchor="ctr" anchorCtr="0">
            <a:noAutofit/>
          </a:bodyPr>
          <a:lstStyle/>
          <a:p>
            <a:endParaRPr sz="1600">
              <a:solidFill>
                <a:srgbClr val="FFFFFF"/>
              </a:solidFill>
              <a:latin typeface="Poppins"/>
              <a:ea typeface="Poppins"/>
              <a:cs typeface="Poppins"/>
              <a:sym typeface="Poppins"/>
            </a:endParaRPr>
          </a:p>
        </p:txBody>
      </p:sp>
      <p:cxnSp>
        <p:nvCxnSpPr>
          <p:cNvPr id="609" name="Google Shape;609;p74"/>
          <p:cNvCxnSpPr/>
          <p:nvPr/>
        </p:nvCxnSpPr>
        <p:spPr>
          <a:xfrm>
            <a:off x="10892385" y="2765399"/>
            <a:ext cx="0" cy="571200"/>
          </a:xfrm>
          <a:prstGeom prst="straightConnector1">
            <a:avLst/>
          </a:prstGeom>
          <a:noFill/>
          <a:ln w="12700" cap="flat" cmpd="sng">
            <a:solidFill>
              <a:srgbClr val="BFBFBF"/>
            </a:solidFill>
            <a:prstDash val="solid"/>
            <a:round/>
            <a:headEnd type="none" w="sm" len="sm"/>
            <a:tailEnd type="none" w="sm" len="sm"/>
          </a:ln>
        </p:spPr>
      </p:cxnSp>
      <p:sp>
        <p:nvSpPr>
          <p:cNvPr id="610" name="Google Shape;610;p74"/>
          <p:cNvSpPr/>
          <p:nvPr/>
        </p:nvSpPr>
        <p:spPr>
          <a:xfrm rot="5400000">
            <a:off x="10498838" y="2064873"/>
            <a:ext cx="787065" cy="708315"/>
          </a:xfrm>
          <a:custGeom>
            <a:avLst/>
            <a:gdLst/>
            <a:ahLst/>
            <a:cxnLst/>
            <a:rect l="l" t="t" r="r" b="b"/>
            <a:pathLst>
              <a:path w="21593" h="21584" extrusionOk="0">
                <a:moveTo>
                  <a:pt x="6657" y="1"/>
                </a:moveTo>
                <a:cubicBezTo>
                  <a:pt x="6252" y="-4"/>
                  <a:pt x="5853" y="101"/>
                  <a:pt x="5494" y="306"/>
                </a:cubicBezTo>
                <a:cubicBezTo>
                  <a:pt x="5116" y="522"/>
                  <a:pt x="4795" y="842"/>
                  <a:pt x="4560" y="1236"/>
                </a:cubicBezTo>
                <a:lnTo>
                  <a:pt x="259" y="9428"/>
                </a:lnTo>
                <a:cubicBezTo>
                  <a:pt x="95" y="9832"/>
                  <a:pt x="7" y="10270"/>
                  <a:pt x="1" y="10714"/>
                </a:cubicBezTo>
                <a:cubicBezTo>
                  <a:pt x="-6" y="11191"/>
                  <a:pt x="82" y="11664"/>
                  <a:pt x="259" y="12100"/>
                </a:cubicBezTo>
                <a:lnTo>
                  <a:pt x="4418" y="20185"/>
                </a:lnTo>
                <a:cubicBezTo>
                  <a:pt x="4637" y="20610"/>
                  <a:pt x="4953" y="20962"/>
                  <a:pt x="5334" y="21208"/>
                </a:cubicBezTo>
                <a:cubicBezTo>
                  <a:pt x="5698" y="21443"/>
                  <a:pt x="6110" y="21572"/>
                  <a:pt x="6531" y="21584"/>
                </a:cubicBezTo>
                <a:lnTo>
                  <a:pt x="14739" y="21584"/>
                </a:lnTo>
                <a:cubicBezTo>
                  <a:pt x="15238" y="21588"/>
                  <a:pt x="15730" y="21447"/>
                  <a:pt x="16164" y="21172"/>
                </a:cubicBezTo>
                <a:cubicBezTo>
                  <a:pt x="16546" y="20929"/>
                  <a:pt x="16872" y="20591"/>
                  <a:pt x="17115" y="20183"/>
                </a:cubicBezTo>
                <a:lnTo>
                  <a:pt x="21227" y="12302"/>
                </a:lnTo>
                <a:cubicBezTo>
                  <a:pt x="21468" y="11849"/>
                  <a:pt x="21594" y="11332"/>
                  <a:pt x="21593" y="10807"/>
                </a:cubicBezTo>
                <a:cubicBezTo>
                  <a:pt x="21592" y="10284"/>
                  <a:pt x="21466" y="9771"/>
                  <a:pt x="21227" y="9321"/>
                </a:cubicBezTo>
                <a:lnTo>
                  <a:pt x="17012" y="1258"/>
                </a:lnTo>
                <a:cubicBezTo>
                  <a:pt x="16793" y="865"/>
                  <a:pt x="16485" y="543"/>
                  <a:pt x="16120" y="322"/>
                </a:cubicBezTo>
                <a:cubicBezTo>
                  <a:pt x="15750" y="99"/>
                  <a:pt x="15333" y="-12"/>
                  <a:pt x="14912" y="1"/>
                </a:cubicBezTo>
                <a:lnTo>
                  <a:pt x="6657" y="1"/>
                </a:lnTo>
                <a:close/>
              </a:path>
            </a:pathLst>
          </a:custGeom>
          <a:solidFill>
            <a:schemeClr val="accent1"/>
          </a:solidFill>
          <a:ln>
            <a:noFill/>
          </a:ln>
        </p:spPr>
        <p:txBody>
          <a:bodyPr spcFirstLastPara="1" wrap="square" lIns="25400" tIns="25400" rIns="25400" bIns="25400" anchor="ctr" anchorCtr="0">
            <a:noAutofit/>
          </a:bodyPr>
          <a:lstStyle/>
          <a:p>
            <a:endParaRPr sz="1600">
              <a:solidFill>
                <a:schemeClr val="dk1"/>
              </a:solidFill>
              <a:latin typeface="Poppins"/>
              <a:ea typeface="Poppins"/>
              <a:cs typeface="Poppins"/>
              <a:sym typeface="Poppins"/>
            </a:endParaRPr>
          </a:p>
        </p:txBody>
      </p:sp>
      <p:sp>
        <p:nvSpPr>
          <p:cNvPr id="611" name="Google Shape;611;p74"/>
          <p:cNvSpPr/>
          <p:nvPr/>
        </p:nvSpPr>
        <p:spPr>
          <a:xfrm>
            <a:off x="10834656" y="3264707"/>
            <a:ext cx="115600" cy="115600"/>
          </a:xfrm>
          <a:prstGeom prst="ellipse">
            <a:avLst/>
          </a:prstGeom>
          <a:solidFill>
            <a:schemeClr val="accent1"/>
          </a:solidFill>
          <a:ln>
            <a:noFill/>
          </a:ln>
        </p:spPr>
        <p:txBody>
          <a:bodyPr spcFirstLastPara="1" wrap="square" lIns="25400" tIns="25400" rIns="25400" bIns="25400" anchor="ctr" anchorCtr="0">
            <a:noAutofit/>
          </a:bodyPr>
          <a:lstStyle/>
          <a:p>
            <a:endParaRPr sz="1600">
              <a:solidFill>
                <a:srgbClr val="FFFFFF"/>
              </a:solidFill>
              <a:latin typeface="Poppins"/>
              <a:ea typeface="Poppins"/>
              <a:cs typeface="Poppins"/>
              <a:sym typeface="Poppins"/>
            </a:endParaRPr>
          </a:p>
        </p:txBody>
      </p:sp>
      <p:cxnSp>
        <p:nvCxnSpPr>
          <p:cNvPr id="612" name="Google Shape;612;p74"/>
          <p:cNvCxnSpPr/>
          <p:nvPr/>
        </p:nvCxnSpPr>
        <p:spPr>
          <a:xfrm>
            <a:off x="9293459" y="2765399"/>
            <a:ext cx="0" cy="2021600"/>
          </a:xfrm>
          <a:prstGeom prst="straightConnector1">
            <a:avLst/>
          </a:prstGeom>
          <a:noFill/>
          <a:ln w="12700" cap="flat" cmpd="sng">
            <a:solidFill>
              <a:srgbClr val="BFBFBF"/>
            </a:solidFill>
            <a:prstDash val="solid"/>
            <a:round/>
            <a:headEnd type="none" w="sm" len="sm"/>
            <a:tailEnd type="none" w="sm" len="sm"/>
          </a:ln>
        </p:spPr>
      </p:cxnSp>
      <p:sp>
        <p:nvSpPr>
          <p:cNvPr id="613" name="Google Shape;613;p74"/>
          <p:cNvSpPr/>
          <p:nvPr/>
        </p:nvSpPr>
        <p:spPr>
          <a:xfrm rot="5400000">
            <a:off x="8899912" y="2064873"/>
            <a:ext cx="787065" cy="708315"/>
          </a:xfrm>
          <a:custGeom>
            <a:avLst/>
            <a:gdLst/>
            <a:ahLst/>
            <a:cxnLst/>
            <a:rect l="l" t="t" r="r" b="b"/>
            <a:pathLst>
              <a:path w="21593" h="21584" extrusionOk="0">
                <a:moveTo>
                  <a:pt x="6657" y="1"/>
                </a:moveTo>
                <a:cubicBezTo>
                  <a:pt x="6252" y="-4"/>
                  <a:pt x="5853" y="101"/>
                  <a:pt x="5494" y="306"/>
                </a:cubicBezTo>
                <a:cubicBezTo>
                  <a:pt x="5116" y="522"/>
                  <a:pt x="4795" y="842"/>
                  <a:pt x="4560" y="1236"/>
                </a:cubicBezTo>
                <a:lnTo>
                  <a:pt x="259" y="9428"/>
                </a:lnTo>
                <a:cubicBezTo>
                  <a:pt x="95" y="9832"/>
                  <a:pt x="7" y="10270"/>
                  <a:pt x="1" y="10714"/>
                </a:cubicBezTo>
                <a:cubicBezTo>
                  <a:pt x="-6" y="11191"/>
                  <a:pt x="82" y="11664"/>
                  <a:pt x="259" y="12100"/>
                </a:cubicBezTo>
                <a:lnTo>
                  <a:pt x="4418" y="20185"/>
                </a:lnTo>
                <a:cubicBezTo>
                  <a:pt x="4637" y="20610"/>
                  <a:pt x="4953" y="20962"/>
                  <a:pt x="5334" y="21208"/>
                </a:cubicBezTo>
                <a:cubicBezTo>
                  <a:pt x="5698" y="21443"/>
                  <a:pt x="6110" y="21572"/>
                  <a:pt x="6531" y="21584"/>
                </a:cubicBezTo>
                <a:lnTo>
                  <a:pt x="14739" y="21584"/>
                </a:lnTo>
                <a:cubicBezTo>
                  <a:pt x="15238" y="21588"/>
                  <a:pt x="15730" y="21447"/>
                  <a:pt x="16164" y="21172"/>
                </a:cubicBezTo>
                <a:cubicBezTo>
                  <a:pt x="16546" y="20929"/>
                  <a:pt x="16872" y="20591"/>
                  <a:pt x="17115" y="20183"/>
                </a:cubicBezTo>
                <a:lnTo>
                  <a:pt x="21227" y="12302"/>
                </a:lnTo>
                <a:cubicBezTo>
                  <a:pt x="21468" y="11849"/>
                  <a:pt x="21594" y="11332"/>
                  <a:pt x="21593" y="10807"/>
                </a:cubicBezTo>
                <a:cubicBezTo>
                  <a:pt x="21592" y="10284"/>
                  <a:pt x="21466" y="9771"/>
                  <a:pt x="21227" y="9321"/>
                </a:cubicBezTo>
                <a:lnTo>
                  <a:pt x="17012" y="1258"/>
                </a:lnTo>
                <a:cubicBezTo>
                  <a:pt x="16793" y="865"/>
                  <a:pt x="16485" y="543"/>
                  <a:pt x="16120" y="322"/>
                </a:cubicBezTo>
                <a:cubicBezTo>
                  <a:pt x="15750" y="99"/>
                  <a:pt x="15333" y="-12"/>
                  <a:pt x="14912" y="1"/>
                </a:cubicBezTo>
                <a:lnTo>
                  <a:pt x="6657" y="1"/>
                </a:lnTo>
                <a:close/>
              </a:path>
            </a:pathLst>
          </a:custGeom>
          <a:solidFill>
            <a:schemeClr val="accent6"/>
          </a:solidFill>
          <a:ln>
            <a:noFill/>
          </a:ln>
        </p:spPr>
        <p:txBody>
          <a:bodyPr spcFirstLastPara="1" wrap="square" lIns="25400" tIns="25400" rIns="25400" bIns="25400" anchor="ctr" anchorCtr="0">
            <a:noAutofit/>
          </a:bodyPr>
          <a:lstStyle/>
          <a:p>
            <a:endParaRPr sz="1600">
              <a:solidFill>
                <a:schemeClr val="dk1"/>
              </a:solidFill>
              <a:latin typeface="Poppins"/>
              <a:ea typeface="Poppins"/>
              <a:cs typeface="Poppins"/>
              <a:sym typeface="Poppins"/>
            </a:endParaRPr>
          </a:p>
        </p:txBody>
      </p:sp>
      <p:sp>
        <p:nvSpPr>
          <p:cNvPr id="614" name="Google Shape;614;p74"/>
          <p:cNvSpPr/>
          <p:nvPr/>
        </p:nvSpPr>
        <p:spPr>
          <a:xfrm>
            <a:off x="9235731" y="3264707"/>
            <a:ext cx="115600" cy="115600"/>
          </a:xfrm>
          <a:prstGeom prst="ellipse">
            <a:avLst/>
          </a:prstGeom>
          <a:solidFill>
            <a:schemeClr val="accent6"/>
          </a:solidFill>
          <a:ln>
            <a:noFill/>
          </a:ln>
        </p:spPr>
        <p:txBody>
          <a:bodyPr spcFirstLastPara="1" wrap="square" lIns="25400" tIns="25400" rIns="25400" bIns="25400" anchor="ctr" anchorCtr="0">
            <a:noAutofit/>
          </a:bodyPr>
          <a:lstStyle/>
          <a:p>
            <a:endParaRPr sz="1600">
              <a:solidFill>
                <a:srgbClr val="FFFFFF"/>
              </a:solidFill>
              <a:latin typeface="Poppins"/>
              <a:ea typeface="Poppins"/>
              <a:cs typeface="Poppins"/>
              <a:sym typeface="Poppins"/>
            </a:endParaRPr>
          </a:p>
        </p:txBody>
      </p:sp>
      <p:sp>
        <p:nvSpPr>
          <p:cNvPr id="615" name="Google Shape;615;p74"/>
          <p:cNvSpPr txBox="1"/>
          <p:nvPr/>
        </p:nvSpPr>
        <p:spPr>
          <a:xfrm>
            <a:off x="901212" y="1562198"/>
            <a:ext cx="808000" cy="338514"/>
          </a:xfrm>
          <a:prstGeom prst="rect">
            <a:avLst/>
          </a:prstGeom>
          <a:noFill/>
          <a:ln>
            <a:noFill/>
          </a:ln>
        </p:spPr>
        <p:txBody>
          <a:bodyPr spcFirstLastPara="1" wrap="square" lIns="91433" tIns="45700" rIns="91433" bIns="45700" anchor="t" anchorCtr="0">
            <a:spAutoFit/>
          </a:bodyPr>
          <a:lstStyle/>
          <a:p>
            <a:pPr algn="ctr"/>
            <a:r>
              <a:rPr lang="en-US" sz="1600" b="1">
                <a:solidFill>
                  <a:schemeClr val="accent1"/>
                </a:solidFill>
                <a:latin typeface="Poppins"/>
                <a:ea typeface="Poppins"/>
                <a:cs typeface="Poppins"/>
                <a:sym typeface="Poppins"/>
              </a:rPr>
              <a:t>1</a:t>
            </a:r>
            <a:endParaRPr sz="1600" b="1">
              <a:solidFill>
                <a:schemeClr val="accent1"/>
              </a:solidFill>
              <a:latin typeface="Poppins"/>
              <a:ea typeface="Poppins"/>
              <a:cs typeface="Poppins"/>
              <a:sym typeface="Poppins"/>
            </a:endParaRPr>
          </a:p>
        </p:txBody>
      </p:sp>
      <p:sp>
        <p:nvSpPr>
          <p:cNvPr id="616" name="Google Shape;616;p74"/>
          <p:cNvSpPr txBox="1"/>
          <p:nvPr/>
        </p:nvSpPr>
        <p:spPr>
          <a:xfrm>
            <a:off x="2500139" y="1562198"/>
            <a:ext cx="808000" cy="338514"/>
          </a:xfrm>
          <a:prstGeom prst="rect">
            <a:avLst/>
          </a:prstGeom>
          <a:noFill/>
          <a:ln>
            <a:noFill/>
          </a:ln>
        </p:spPr>
        <p:txBody>
          <a:bodyPr spcFirstLastPara="1" wrap="square" lIns="91433" tIns="45700" rIns="91433" bIns="45700" anchor="t" anchorCtr="0">
            <a:spAutoFit/>
          </a:bodyPr>
          <a:lstStyle/>
          <a:p>
            <a:pPr algn="ctr"/>
            <a:r>
              <a:rPr lang="en-US" sz="1600" b="1">
                <a:solidFill>
                  <a:schemeClr val="accent2"/>
                </a:solidFill>
                <a:latin typeface="Poppins"/>
                <a:ea typeface="Poppins"/>
                <a:cs typeface="Poppins"/>
                <a:sym typeface="Poppins"/>
              </a:rPr>
              <a:t>2</a:t>
            </a:r>
            <a:endParaRPr sz="1600" b="1">
              <a:solidFill>
                <a:schemeClr val="accent2"/>
              </a:solidFill>
              <a:latin typeface="Poppins"/>
              <a:ea typeface="Poppins"/>
              <a:cs typeface="Poppins"/>
              <a:sym typeface="Poppins"/>
            </a:endParaRPr>
          </a:p>
        </p:txBody>
      </p:sp>
      <p:sp>
        <p:nvSpPr>
          <p:cNvPr id="617" name="Google Shape;617;p74"/>
          <p:cNvSpPr txBox="1"/>
          <p:nvPr/>
        </p:nvSpPr>
        <p:spPr>
          <a:xfrm>
            <a:off x="4091185" y="1562198"/>
            <a:ext cx="808000" cy="338514"/>
          </a:xfrm>
          <a:prstGeom prst="rect">
            <a:avLst/>
          </a:prstGeom>
          <a:noFill/>
          <a:ln>
            <a:noFill/>
          </a:ln>
        </p:spPr>
        <p:txBody>
          <a:bodyPr spcFirstLastPara="1" wrap="square" lIns="91433" tIns="45700" rIns="91433" bIns="45700" anchor="t" anchorCtr="0">
            <a:spAutoFit/>
          </a:bodyPr>
          <a:lstStyle/>
          <a:p>
            <a:pPr algn="ctr"/>
            <a:r>
              <a:rPr lang="en-US" sz="1600" b="1">
                <a:solidFill>
                  <a:schemeClr val="accent3"/>
                </a:solidFill>
                <a:latin typeface="Poppins"/>
                <a:ea typeface="Poppins"/>
                <a:cs typeface="Poppins"/>
                <a:sym typeface="Poppins"/>
              </a:rPr>
              <a:t>3</a:t>
            </a:r>
            <a:endParaRPr sz="1600" b="1">
              <a:solidFill>
                <a:schemeClr val="accent3"/>
              </a:solidFill>
              <a:latin typeface="Poppins"/>
              <a:ea typeface="Poppins"/>
              <a:cs typeface="Poppins"/>
              <a:sym typeface="Poppins"/>
            </a:endParaRPr>
          </a:p>
        </p:txBody>
      </p:sp>
      <p:sp>
        <p:nvSpPr>
          <p:cNvPr id="618" name="Google Shape;618;p74"/>
          <p:cNvSpPr txBox="1"/>
          <p:nvPr/>
        </p:nvSpPr>
        <p:spPr>
          <a:xfrm>
            <a:off x="5691643" y="1562198"/>
            <a:ext cx="808000" cy="338514"/>
          </a:xfrm>
          <a:prstGeom prst="rect">
            <a:avLst/>
          </a:prstGeom>
          <a:noFill/>
          <a:ln>
            <a:noFill/>
          </a:ln>
        </p:spPr>
        <p:txBody>
          <a:bodyPr spcFirstLastPara="1" wrap="square" lIns="91433" tIns="45700" rIns="91433" bIns="45700" anchor="t" anchorCtr="0">
            <a:spAutoFit/>
          </a:bodyPr>
          <a:lstStyle/>
          <a:p>
            <a:pPr algn="ctr"/>
            <a:r>
              <a:rPr lang="en-US" sz="1600" b="1">
                <a:solidFill>
                  <a:schemeClr val="accent4"/>
                </a:solidFill>
                <a:latin typeface="Poppins"/>
                <a:ea typeface="Poppins"/>
                <a:cs typeface="Poppins"/>
                <a:sym typeface="Poppins"/>
              </a:rPr>
              <a:t>4</a:t>
            </a:r>
            <a:endParaRPr sz="1600" b="1">
              <a:solidFill>
                <a:schemeClr val="accent4"/>
              </a:solidFill>
              <a:latin typeface="Poppins"/>
              <a:ea typeface="Poppins"/>
              <a:cs typeface="Poppins"/>
              <a:sym typeface="Poppins"/>
            </a:endParaRPr>
          </a:p>
        </p:txBody>
      </p:sp>
      <p:sp>
        <p:nvSpPr>
          <p:cNvPr id="619" name="Google Shape;619;p74"/>
          <p:cNvSpPr txBox="1"/>
          <p:nvPr/>
        </p:nvSpPr>
        <p:spPr>
          <a:xfrm>
            <a:off x="7290569" y="1562198"/>
            <a:ext cx="808000" cy="338514"/>
          </a:xfrm>
          <a:prstGeom prst="rect">
            <a:avLst/>
          </a:prstGeom>
          <a:noFill/>
          <a:ln>
            <a:noFill/>
          </a:ln>
        </p:spPr>
        <p:txBody>
          <a:bodyPr spcFirstLastPara="1" wrap="square" lIns="91433" tIns="45700" rIns="91433" bIns="45700" anchor="t" anchorCtr="0">
            <a:spAutoFit/>
          </a:bodyPr>
          <a:lstStyle/>
          <a:p>
            <a:pPr algn="ctr"/>
            <a:r>
              <a:rPr lang="en-US" sz="1600" b="1">
                <a:solidFill>
                  <a:schemeClr val="accent5"/>
                </a:solidFill>
                <a:latin typeface="Poppins"/>
                <a:ea typeface="Poppins"/>
                <a:cs typeface="Poppins"/>
                <a:sym typeface="Poppins"/>
              </a:rPr>
              <a:t>5</a:t>
            </a:r>
            <a:endParaRPr sz="1467" b="1">
              <a:latin typeface="Poppins SemiBold" pitchFamily="2" charset="77"/>
            </a:endParaRPr>
          </a:p>
        </p:txBody>
      </p:sp>
      <p:sp>
        <p:nvSpPr>
          <p:cNvPr id="620" name="Google Shape;620;p74"/>
          <p:cNvSpPr txBox="1"/>
          <p:nvPr/>
        </p:nvSpPr>
        <p:spPr>
          <a:xfrm>
            <a:off x="8885273" y="1562198"/>
            <a:ext cx="808000" cy="338514"/>
          </a:xfrm>
          <a:prstGeom prst="rect">
            <a:avLst/>
          </a:prstGeom>
          <a:noFill/>
          <a:ln>
            <a:noFill/>
          </a:ln>
        </p:spPr>
        <p:txBody>
          <a:bodyPr spcFirstLastPara="1" wrap="square" lIns="91433" tIns="45700" rIns="91433" bIns="45700" anchor="t" anchorCtr="0">
            <a:spAutoFit/>
          </a:bodyPr>
          <a:lstStyle/>
          <a:p>
            <a:pPr algn="ctr"/>
            <a:r>
              <a:rPr lang="en-US" sz="1600" b="1">
                <a:solidFill>
                  <a:schemeClr val="accent6"/>
                </a:solidFill>
                <a:latin typeface="Poppins"/>
                <a:ea typeface="Poppins"/>
                <a:cs typeface="Poppins"/>
                <a:sym typeface="Poppins"/>
              </a:rPr>
              <a:t>6</a:t>
            </a:r>
            <a:endParaRPr sz="1467" b="1">
              <a:latin typeface="Poppins SemiBold" pitchFamily="2" charset="77"/>
            </a:endParaRPr>
          </a:p>
        </p:txBody>
      </p:sp>
      <p:sp>
        <p:nvSpPr>
          <p:cNvPr id="621" name="Google Shape;621;p74"/>
          <p:cNvSpPr txBox="1"/>
          <p:nvPr/>
        </p:nvSpPr>
        <p:spPr>
          <a:xfrm>
            <a:off x="10488423" y="1562198"/>
            <a:ext cx="808000" cy="338514"/>
          </a:xfrm>
          <a:prstGeom prst="rect">
            <a:avLst/>
          </a:prstGeom>
          <a:noFill/>
          <a:ln>
            <a:noFill/>
          </a:ln>
        </p:spPr>
        <p:txBody>
          <a:bodyPr spcFirstLastPara="1" wrap="square" lIns="91433" tIns="45700" rIns="91433" bIns="45700" anchor="t" anchorCtr="0">
            <a:spAutoFit/>
          </a:bodyPr>
          <a:lstStyle/>
          <a:p>
            <a:pPr algn="ctr"/>
            <a:r>
              <a:rPr lang="en-US" sz="1600" b="1">
                <a:solidFill>
                  <a:schemeClr val="accent1"/>
                </a:solidFill>
                <a:latin typeface="Poppins"/>
                <a:ea typeface="Poppins"/>
                <a:cs typeface="Poppins"/>
                <a:sym typeface="Poppins"/>
              </a:rPr>
              <a:t>7</a:t>
            </a:r>
            <a:endParaRPr sz="1600" b="1">
              <a:solidFill>
                <a:schemeClr val="accent1"/>
              </a:solidFill>
              <a:latin typeface="Poppins"/>
              <a:ea typeface="Poppins"/>
              <a:cs typeface="Poppins"/>
              <a:sym typeface="Poppins"/>
            </a:endParaRPr>
          </a:p>
        </p:txBody>
      </p:sp>
      <p:sp>
        <p:nvSpPr>
          <p:cNvPr id="622" name="Google Shape;622;p74"/>
          <p:cNvSpPr txBox="1"/>
          <p:nvPr/>
        </p:nvSpPr>
        <p:spPr>
          <a:xfrm>
            <a:off x="512389" y="3581968"/>
            <a:ext cx="1572800" cy="543826"/>
          </a:xfrm>
          <a:prstGeom prst="rect">
            <a:avLst/>
          </a:prstGeom>
          <a:noFill/>
          <a:ln>
            <a:noFill/>
          </a:ln>
        </p:spPr>
        <p:txBody>
          <a:bodyPr spcFirstLastPara="1" wrap="square" lIns="91433" tIns="45700" rIns="91433" bIns="45700" anchor="t" anchorCtr="0">
            <a:spAutoFit/>
          </a:bodyPr>
          <a:lstStyle/>
          <a:p>
            <a:pPr algn="ctr"/>
            <a:r>
              <a:rPr lang="en-US" sz="1467" b="1">
                <a:solidFill>
                  <a:schemeClr val="accent1"/>
                </a:solidFill>
                <a:latin typeface="Poppins SemiBold"/>
                <a:ea typeface="Poppins SemiBold"/>
                <a:cs typeface="Poppins SemiBold"/>
                <a:sym typeface="Poppins SemiBold"/>
              </a:rPr>
              <a:t>Handbooks</a:t>
            </a:r>
            <a:endParaRPr sz="1467" b="1">
              <a:latin typeface="Poppins SemiBold" pitchFamily="2" charset="77"/>
            </a:endParaRPr>
          </a:p>
        </p:txBody>
      </p:sp>
      <p:sp>
        <p:nvSpPr>
          <p:cNvPr id="623" name="Google Shape;623;p74"/>
          <p:cNvSpPr txBox="1"/>
          <p:nvPr/>
        </p:nvSpPr>
        <p:spPr>
          <a:xfrm>
            <a:off x="273100" y="3876449"/>
            <a:ext cx="2051600" cy="701690"/>
          </a:xfrm>
          <a:prstGeom prst="rect">
            <a:avLst/>
          </a:prstGeom>
          <a:noFill/>
          <a:ln>
            <a:noFill/>
          </a:ln>
        </p:spPr>
        <p:txBody>
          <a:bodyPr spcFirstLastPara="1" wrap="square" lIns="91433" tIns="45700" rIns="91433" bIns="45700" anchor="t" anchorCtr="0">
            <a:spAutoFit/>
          </a:bodyPr>
          <a:lstStyle/>
          <a:p>
            <a:pPr algn="ctr">
              <a:lnSpc>
                <a:spcPct val="110000"/>
              </a:lnSpc>
            </a:pPr>
            <a:r>
              <a:rPr lang="en-US" sz="1200">
                <a:solidFill>
                  <a:srgbClr val="7F7F7F"/>
                </a:solidFill>
                <a:latin typeface="Poppins"/>
                <a:ea typeface="Poppins"/>
                <a:cs typeface="Poppins"/>
                <a:sym typeface="Poppins"/>
              </a:rPr>
              <a:t>State-compliant, auto-updating</a:t>
            </a:r>
            <a:endParaRPr sz="1467" b="1">
              <a:latin typeface="Poppins SemiBold" pitchFamily="2" charset="77"/>
            </a:endParaRPr>
          </a:p>
        </p:txBody>
      </p:sp>
      <p:sp>
        <p:nvSpPr>
          <p:cNvPr id="624" name="Google Shape;624;p74"/>
          <p:cNvSpPr txBox="1"/>
          <p:nvPr/>
        </p:nvSpPr>
        <p:spPr>
          <a:xfrm>
            <a:off x="3710243" y="3581968"/>
            <a:ext cx="1572800" cy="543826"/>
          </a:xfrm>
          <a:prstGeom prst="rect">
            <a:avLst/>
          </a:prstGeom>
          <a:noFill/>
          <a:ln>
            <a:noFill/>
          </a:ln>
        </p:spPr>
        <p:txBody>
          <a:bodyPr spcFirstLastPara="1" wrap="square" lIns="91433" tIns="45700" rIns="91433" bIns="45700" anchor="t" anchorCtr="0">
            <a:spAutoFit/>
          </a:bodyPr>
          <a:lstStyle/>
          <a:p>
            <a:pPr algn="ctr"/>
            <a:r>
              <a:rPr lang="en-US" sz="1467" b="1">
                <a:solidFill>
                  <a:schemeClr val="accent3"/>
                </a:solidFill>
                <a:latin typeface="Poppins SemiBold"/>
                <a:ea typeface="Poppins SemiBold"/>
                <a:cs typeface="Poppins SemiBold"/>
                <a:sym typeface="Poppins SemiBold"/>
              </a:rPr>
              <a:t>Training</a:t>
            </a:r>
            <a:endParaRPr sz="1467" b="1">
              <a:latin typeface="Poppins SemiBold" pitchFamily="2" charset="77"/>
            </a:endParaRPr>
          </a:p>
        </p:txBody>
      </p:sp>
      <p:sp>
        <p:nvSpPr>
          <p:cNvPr id="625" name="Google Shape;625;p74"/>
          <p:cNvSpPr txBox="1"/>
          <p:nvPr/>
        </p:nvSpPr>
        <p:spPr>
          <a:xfrm>
            <a:off x="3470955" y="3876449"/>
            <a:ext cx="2051600" cy="701690"/>
          </a:xfrm>
          <a:prstGeom prst="rect">
            <a:avLst/>
          </a:prstGeom>
          <a:noFill/>
          <a:ln>
            <a:noFill/>
          </a:ln>
        </p:spPr>
        <p:txBody>
          <a:bodyPr spcFirstLastPara="1" wrap="square" lIns="91433" tIns="45700" rIns="91433" bIns="45700" anchor="t" anchorCtr="0">
            <a:spAutoFit/>
          </a:bodyPr>
          <a:lstStyle/>
          <a:p>
            <a:pPr algn="ctr">
              <a:lnSpc>
                <a:spcPct val="110000"/>
              </a:lnSpc>
            </a:pPr>
            <a:r>
              <a:rPr lang="en-US" sz="1200">
                <a:solidFill>
                  <a:srgbClr val="7F7F7F"/>
                </a:solidFill>
                <a:latin typeface="Poppins"/>
                <a:ea typeface="Poppins"/>
                <a:cs typeface="Poppins"/>
                <a:sym typeface="Poppins"/>
              </a:rPr>
              <a:t>Harassment prevention &amp; DEI</a:t>
            </a:r>
            <a:endParaRPr sz="1467" b="1">
              <a:latin typeface="Poppins SemiBold" pitchFamily="2" charset="77"/>
            </a:endParaRPr>
          </a:p>
        </p:txBody>
      </p:sp>
      <p:sp>
        <p:nvSpPr>
          <p:cNvPr id="626" name="Google Shape;626;p74"/>
          <p:cNvSpPr txBox="1"/>
          <p:nvPr/>
        </p:nvSpPr>
        <p:spPr>
          <a:xfrm>
            <a:off x="6908097" y="3581968"/>
            <a:ext cx="1572800" cy="543826"/>
          </a:xfrm>
          <a:prstGeom prst="rect">
            <a:avLst/>
          </a:prstGeom>
          <a:noFill/>
          <a:ln>
            <a:noFill/>
          </a:ln>
        </p:spPr>
        <p:txBody>
          <a:bodyPr spcFirstLastPara="1" wrap="square" lIns="91433" tIns="45700" rIns="91433" bIns="45700" anchor="t" anchorCtr="0">
            <a:spAutoFit/>
          </a:bodyPr>
          <a:lstStyle/>
          <a:p>
            <a:pPr algn="ctr"/>
            <a:r>
              <a:rPr lang="en-US" sz="1467" b="1">
                <a:solidFill>
                  <a:schemeClr val="accent5"/>
                </a:solidFill>
                <a:latin typeface="Poppins SemiBold"/>
                <a:ea typeface="Poppins SemiBold"/>
                <a:cs typeface="Poppins SemiBold"/>
                <a:sym typeface="Poppins SemiBold"/>
              </a:rPr>
              <a:t>HR Experts</a:t>
            </a:r>
            <a:endParaRPr sz="1467" b="1">
              <a:latin typeface="Poppins SemiBold" pitchFamily="2" charset="77"/>
            </a:endParaRPr>
          </a:p>
        </p:txBody>
      </p:sp>
      <p:sp>
        <p:nvSpPr>
          <p:cNvPr id="627" name="Google Shape;627;p74"/>
          <p:cNvSpPr txBox="1"/>
          <p:nvPr/>
        </p:nvSpPr>
        <p:spPr>
          <a:xfrm>
            <a:off x="6668808" y="3876449"/>
            <a:ext cx="2051600" cy="701690"/>
          </a:xfrm>
          <a:prstGeom prst="rect">
            <a:avLst/>
          </a:prstGeom>
          <a:noFill/>
          <a:ln>
            <a:noFill/>
          </a:ln>
        </p:spPr>
        <p:txBody>
          <a:bodyPr spcFirstLastPara="1" wrap="square" lIns="91433" tIns="45700" rIns="91433" bIns="45700" anchor="t" anchorCtr="0">
            <a:spAutoFit/>
          </a:bodyPr>
          <a:lstStyle/>
          <a:p>
            <a:pPr algn="ctr">
              <a:lnSpc>
                <a:spcPct val="110000"/>
              </a:lnSpc>
            </a:pPr>
            <a:r>
              <a:rPr lang="en-US" sz="1200">
                <a:solidFill>
                  <a:srgbClr val="7F7F7F"/>
                </a:solidFill>
                <a:latin typeface="Poppins"/>
                <a:ea typeface="Poppins"/>
                <a:cs typeface="Poppins"/>
                <a:sym typeface="Poppins"/>
              </a:rPr>
              <a:t>Certified HR professionals</a:t>
            </a:r>
            <a:endParaRPr sz="1467" b="1">
              <a:latin typeface="Poppins SemiBold" pitchFamily="2" charset="77"/>
            </a:endParaRPr>
          </a:p>
        </p:txBody>
      </p:sp>
      <p:sp>
        <p:nvSpPr>
          <p:cNvPr id="628" name="Google Shape;628;p74"/>
          <p:cNvSpPr txBox="1"/>
          <p:nvPr/>
        </p:nvSpPr>
        <p:spPr>
          <a:xfrm>
            <a:off x="10109767" y="3581968"/>
            <a:ext cx="1572800" cy="543826"/>
          </a:xfrm>
          <a:prstGeom prst="rect">
            <a:avLst/>
          </a:prstGeom>
          <a:noFill/>
          <a:ln>
            <a:noFill/>
          </a:ln>
        </p:spPr>
        <p:txBody>
          <a:bodyPr spcFirstLastPara="1" wrap="square" lIns="91433" tIns="45700" rIns="91433" bIns="45700" anchor="t" anchorCtr="0">
            <a:spAutoFit/>
          </a:bodyPr>
          <a:lstStyle/>
          <a:p>
            <a:pPr algn="ctr"/>
            <a:r>
              <a:rPr lang="en-US" sz="1467" b="1">
                <a:solidFill>
                  <a:schemeClr val="accent1"/>
                </a:solidFill>
                <a:latin typeface="Poppins SemiBold"/>
                <a:ea typeface="Poppins SemiBold"/>
                <a:cs typeface="Poppins SemiBold"/>
                <a:sym typeface="Poppins SemiBold"/>
              </a:rPr>
              <a:t>Law Alerts</a:t>
            </a:r>
            <a:endParaRPr sz="1467" b="1">
              <a:latin typeface="Poppins SemiBold" pitchFamily="2" charset="77"/>
            </a:endParaRPr>
          </a:p>
        </p:txBody>
      </p:sp>
      <p:sp>
        <p:nvSpPr>
          <p:cNvPr id="629" name="Google Shape;629;p74"/>
          <p:cNvSpPr txBox="1"/>
          <p:nvPr/>
        </p:nvSpPr>
        <p:spPr>
          <a:xfrm>
            <a:off x="9870477" y="3876449"/>
            <a:ext cx="2051600" cy="701690"/>
          </a:xfrm>
          <a:prstGeom prst="rect">
            <a:avLst/>
          </a:prstGeom>
          <a:noFill/>
          <a:ln>
            <a:noFill/>
          </a:ln>
        </p:spPr>
        <p:txBody>
          <a:bodyPr spcFirstLastPara="1" wrap="square" lIns="91433" tIns="45700" rIns="91433" bIns="45700" anchor="t" anchorCtr="0">
            <a:spAutoFit/>
          </a:bodyPr>
          <a:lstStyle/>
          <a:p>
            <a:pPr algn="ctr">
              <a:lnSpc>
                <a:spcPct val="110000"/>
              </a:lnSpc>
            </a:pPr>
            <a:r>
              <a:rPr lang="en-US" sz="1200">
                <a:solidFill>
                  <a:srgbClr val="7F7F7F"/>
                </a:solidFill>
                <a:latin typeface="Poppins"/>
                <a:ea typeface="Poppins"/>
                <a:cs typeface="Poppins"/>
                <a:sym typeface="Poppins"/>
              </a:rPr>
              <a:t>Federal &amp; state updates</a:t>
            </a:r>
            <a:endParaRPr sz="1467" b="1">
              <a:latin typeface="Poppins SemiBold" pitchFamily="2" charset="77"/>
            </a:endParaRPr>
          </a:p>
        </p:txBody>
      </p:sp>
      <p:sp>
        <p:nvSpPr>
          <p:cNvPr id="630" name="Google Shape;630;p74"/>
          <p:cNvSpPr txBox="1"/>
          <p:nvPr/>
        </p:nvSpPr>
        <p:spPr>
          <a:xfrm>
            <a:off x="2111316" y="5072520"/>
            <a:ext cx="1572800" cy="543826"/>
          </a:xfrm>
          <a:prstGeom prst="rect">
            <a:avLst/>
          </a:prstGeom>
          <a:noFill/>
          <a:ln>
            <a:noFill/>
          </a:ln>
        </p:spPr>
        <p:txBody>
          <a:bodyPr spcFirstLastPara="1" wrap="square" lIns="91433" tIns="45700" rIns="91433" bIns="45700" anchor="t" anchorCtr="0">
            <a:spAutoFit/>
          </a:bodyPr>
          <a:lstStyle/>
          <a:p>
            <a:pPr algn="ctr"/>
            <a:r>
              <a:rPr lang="en-US" sz="1467" b="1">
                <a:solidFill>
                  <a:schemeClr val="accent2"/>
                </a:solidFill>
                <a:latin typeface="Poppins SemiBold"/>
                <a:ea typeface="Poppins SemiBold"/>
                <a:cs typeface="Poppins SemiBold"/>
                <a:sym typeface="Poppins SemiBold"/>
              </a:rPr>
              <a:t>Benefits</a:t>
            </a:r>
            <a:endParaRPr sz="1467" b="1">
              <a:latin typeface="Poppins SemiBold" pitchFamily="2" charset="77"/>
            </a:endParaRPr>
          </a:p>
        </p:txBody>
      </p:sp>
      <p:sp>
        <p:nvSpPr>
          <p:cNvPr id="631" name="Google Shape;631;p74"/>
          <p:cNvSpPr txBox="1"/>
          <p:nvPr/>
        </p:nvSpPr>
        <p:spPr>
          <a:xfrm>
            <a:off x="1872027" y="5367003"/>
            <a:ext cx="2051600" cy="701690"/>
          </a:xfrm>
          <a:prstGeom prst="rect">
            <a:avLst/>
          </a:prstGeom>
          <a:noFill/>
          <a:ln>
            <a:noFill/>
          </a:ln>
        </p:spPr>
        <p:txBody>
          <a:bodyPr spcFirstLastPara="1" wrap="square" lIns="91433" tIns="45700" rIns="91433" bIns="45700" anchor="t" anchorCtr="0">
            <a:spAutoFit/>
          </a:bodyPr>
          <a:lstStyle/>
          <a:p>
            <a:pPr algn="ctr">
              <a:lnSpc>
                <a:spcPct val="110000"/>
              </a:lnSpc>
            </a:pPr>
            <a:r>
              <a:rPr lang="en-US" sz="1200">
                <a:solidFill>
                  <a:srgbClr val="7F7F7F"/>
                </a:solidFill>
                <a:latin typeface="Poppins"/>
                <a:ea typeface="Poppins"/>
                <a:cs typeface="Poppins"/>
                <a:sym typeface="Poppins"/>
              </a:rPr>
              <a:t>ERISA Wrap &amp; POP</a:t>
            </a:r>
            <a:endParaRPr sz="1467" b="1">
              <a:latin typeface="Poppins SemiBold" pitchFamily="2" charset="77"/>
            </a:endParaRPr>
          </a:p>
        </p:txBody>
      </p:sp>
      <p:sp>
        <p:nvSpPr>
          <p:cNvPr id="632" name="Google Shape;632;p74"/>
          <p:cNvSpPr txBox="1"/>
          <p:nvPr/>
        </p:nvSpPr>
        <p:spPr>
          <a:xfrm>
            <a:off x="5309168" y="5072520"/>
            <a:ext cx="1572800" cy="543826"/>
          </a:xfrm>
          <a:prstGeom prst="rect">
            <a:avLst/>
          </a:prstGeom>
          <a:noFill/>
          <a:ln>
            <a:noFill/>
          </a:ln>
        </p:spPr>
        <p:txBody>
          <a:bodyPr spcFirstLastPara="1" wrap="square" lIns="91433" tIns="45700" rIns="91433" bIns="45700" anchor="t" anchorCtr="0">
            <a:spAutoFit/>
          </a:bodyPr>
          <a:lstStyle/>
          <a:p>
            <a:pPr algn="ctr"/>
            <a:r>
              <a:rPr lang="en-US" sz="1467" b="1">
                <a:solidFill>
                  <a:schemeClr val="accent4"/>
                </a:solidFill>
                <a:latin typeface="Poppins SemiBold"/>
                <a:ea typeface="Poppins SemiBold"/>
                <a:cs typeface="Poppins SemiBold"/>
                <a:sym typeface="Poppins SemiBold"/>
              </a:rPr>
              <a:t>HR Library</a:t>
            </a:r>
            <a:endParaRPr sz="1467" b="1">
              <a:latin typeface="Poppins SemiBold" pitchFamily="2" charset="77"/>
            </a:endParaRPr>
          </a:p>
        </p:txBody>
      </p:sp>
      <p:sp>
        <p:nvSpPr>
          <p:cNvPr id="633" name="Google Shape;633;p74"/>
          <p:cNvSpPr txBox="1"/>
          <p:nvPr/>
        </p:nvSpPr>
        <p:spPr>
          <a:xfrm>
            <a:off x="5069879" y="5367003"/>
            <a:ext cx="2051600" cy="701690"/>
          </a:xfrm>
          <a:prstGeom prst="rect">
            <a:avLst/>
          </a:prstGeom>
          <a:noFill/>
          <a:ln>
            <a:noFill/>
          </a:ln>
        </p:spPr>
        <p:txBody>
          <a:bodyPr spcFirstLastPara="1" wrap="square" lIns="91433" tIns="45700" rIns="91433" bIns="45700" anchor="t" anchorCtr="0">
            <a:spAutoFit/>
          </a:bodyPr>
          <a:lstStyle/>
          <a:p>
            <a:pPr algn="ctr">
              <a:lnSpc>
                <a:spcPct val="110000"/>
              </a:lnSpc>
            </a:pPr>
            <a:r>
              <a:rPr lang="en-US" sz="1200">
                <a:solidFill>
                  <a:srgbClr val="7F7F7F"/>
                </a:solidFill>
                <a:latin typeface="Poppins"/>
                <a:ea typeface="Poppins"/>
                <a:cs typeface="Poppins"/>
                <a:sym typeface="Poppins"/>
              </a:rPr>
              <a:t>Laws, templates &amp; tools</a:t>
            </a:r>
            <a:endParaRPr sz="1467" b="1">
              <a:latin typeface="Poppins SemiBold" pitchFamily="2" charset="77"/>
            </a:endParaRPr>
          </a:p>
        </p:txBody>
      </p:sp>
      <p:sp>
        <p:nvSpPr>
          <p:cNvPr id="634" name="Google Shape;634;p74"/>
          <p:cNvSpPr txBox="1"/>
          <p:nvPr/>
        </p:nvSpPr>
        <p:spPr>
          <a:xfrm>
            <a:off x="8502799" y="5072520"/>
            <a:ext cx="1572800" cy="543826"/>
          </a:xfrm>
          <a:prstGeom prst="rect">
            <a:avLst/>
          </a:prstGeom>
          <a:noFill/>
          <a:ln>
            <a:noFill/>
          </a:ln>
        </p:spPr>
        <p:txBody>
          <a:bodyPr spcFirstLastPara="1" wrap="square" lIns="91433" tIns="45700" rIns="91433" bIns="45700" anchor="t" anchorCtr="0">
            <a:spAutoFit/>
          </a:bodyPr>
          <a:lstStyle/>
          <a:p>
            <a:pPr algn="ctr"/>
            <a:r>
              <a:rPr lang="en-US" sz="1467" b="1">
                <a:solidFill>
                  <a:schemeClr val="accent6"/>
                </a:solidFill>
                <a:latin typeface="Poppins SemiBold"/>
                <a:ea typeface="Poppins SemiBold"/>
                <a:cs typeface="Poppins SemiBold"/>
                <a:sym typeface="Poppins SemiBold"/>
              </a:rPr>
              <a:t>Assessment</a:t>
            </a:r>
            <a:endParaRPr sz="1467" b="1">
              <a:latin typeface="Poppins SemiBold" pitchFamily="2" charset="77"/>
            </a:endParaRPr>
          </a:p>
        </p:txBody>
      </p:sp>
      <p:sp>
        <p:nvSpPr>
          <p:cNvPr id="635" name="Google Shape;635;p74"/>
          <p:cNvSpPr txBox="1"/>
          <p:nvPr/>
        </p:nvSpPr>
        <p:spPr>
          <a:xfrm>
            <a:off x="8263511" y="5367003"/>
            <a:ext cx="2051600" cy="701690"/>
          </a:xfrm>
          <a:prstGeom prst="rect">
            <a:avLst/>
          </a:prstGeom>
          <a:noFill/>
          <a:ln>
            <a:noFill/>
          </a:ln>
        </p:spPr>
        <p:txBody>
          <a:bodyPr spcFirstLastPara="1" wrap="square" lIns="91433" tIns="45700" rIns="91433" bIns="45700" anchor="t" anchorCtr="0">
            <a:spAutoFit/>
          </a:bodyPr>
          <a:lstStyle/>
          <a:p>
            <a:pPr algn="ctr">
              <a:lnSpc>
                <a:spcPct val="110000"/>
              </a:lnSpc>
            </a:pPr>
            <a:r>
              <a:rPr lang="en-US" sz="1200">
                <a:solidFill>
                  <a:srgbClr val="7F7F7F"/>
                </a:solidFill>
                <a:latin typeface="Poppins"/>
                <a:ea typeface="Poppins"/>
                <a:cs typeface="Poppins"/>
                <a:sym typeface="Poppins"/>
              </a:rPr>
              <a:t>Compliance gap analysis</a:t>
            </a:r>
            <a:endParaRPr sz="1467" b="1">
              <a:latin typeface="Poppins SemiBold" pitchFamily="2" charset="77"/>
            </a:endParaRPr>
          </a:p>
        </p:txBody>
      </p:sp>
      <p:grpSp>
        <p:nvGrpSpPr>
          <p:cNvPr id="636" name="Google Shape;636;p74"/>
          <p:cNvGrpSpPr/>
          <p:nvPr/>
        </p:nvGrpSpPr>
        <p:grpSpPr>
          <a:xfrm>
            <a:off x="7544361" y="2272095"/>
            <a:ext cx="301224" cy="301739"/>
            <a:chOff x="6961332" y="4245714"/>
            <a:chExt cx="342508" cy="343093"/>
          </a:xfrm>
        </p:grpSpPr>
        <p:sp>
          <p:nvSpPr>
            <p:cNvPr id="637" name="Google Shape;637;p74"/>
            <p:cNvSpPr/>
            <p:nvPr/>
          </p:nvSpPr>
          <p:spPr>
            <a:xfrm>
              <a:off x="6961332" y="4245714"/>
              <a:ext cx="342508" cy="343093"/>
            </a:xfrm>
            <a:custGeom>
              <a:avLst/>
              <a:gdLst/>
              <a:ahLst/>
              <a:cxnLst/>
              <a:rect l="l" t="t" r="r" b="b"/>
              <a:pathLst>
                <a:path w="21600" h="21600" extrusionOk="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solidFill>
              <a:schemeClr val="lt1"/>
            </a:solidFill>
            <a:ln>
              <a:noFill/>
            </a:ln>
          </p:spPr>
          <p:txBody>
            <a:bodyPr spcFirstLastPara="1" wrap="square" lIns="19033" tIns="19033" rIns="19033" bIns="19033" anchor="ctr" anchorCtr="0">
              <a:noAutofit/>
            </a:bodyPr>
            <a:lstStyle/>
            <a:p>
              <a:pPr algn="ctr"/>
              <a:endParaRPr sz="1467">
                <a:solidFill>
                  <a:srgbClr val="FFFFFF"/>
                </a:solidFill>
                <a:latin typeface="Poppins"/>
                <a:ea typeface="Poppins"/>
                <a:cs typeface="Poppins"/>
                <a:sym typeface="Poppins"/>
              </a:endParaRPr>
            </a:p>
          </p:txBody>
        </p:sp>
        <p:sp>
          <p:nvSpPr>
            <p:cNvPr id="638" name="Google Shape;638;p74"/>
            <p:cNvSpPr/>
            <p:nvPr/>
          </p:nvSpPr>
          <p:spPr>
            <a:xfrm>
              <a:off x="7036273" y="4374520"/>
              <a:ext cx="42741" cy="32203"/>
            </a:xfrm>
            <a:custGeom>
              <a:avLst/>
              <a:gdLst/>
              <a:ahLst/>
              <a:cxnLst/>
              <a:rect l="l" t="t" r="r" b="b"/>
              <a:pathLst>
                <a:path w="21600" h="21600" extrusionOk="0">
                  <a:moveTo>
                    <a:pt x="0" y="21599"/>
                  </a:moveTo>
                  <a:lnTo>
                    <a:pt x="21600" y="21599"/>
                  </a:lnTo>
                  <a:lnTo>
                    <a:pt x="21600" y="0"/>
                  </a:lnTo>
                  <a:lnTo>
                    <a:pt x="0" y="0"/>
                  </a:lnTo>
                  <a:cubicBezTo>
                    <a:pt x="0" y="0"/>
                    <a:pt x="0" y="21599"/>
                    <a:pt x="0" y="21599"/>
                  </a:cubicBezTo>
                  <a:close/>
                </a:path>
              </a:pathLst>
            </a:custGeom>
            <a:solidFill>
              <a:schemeClr val="lt1"/>
            </a:solidFill>
            <a:ln>
              <a:noFill/>
            </a:ln>
          </p:spPr>
          <p:txBody>
            <a:bodyPr spcFirstLastPara="1" wrap="square" lIns="19033" tIns="19033" rIns="19033" bIns="19033" anchor="ctr" anchorCtr="0">
              <a:noAutofit/>
            </a:bodyPr>
            <a:lstStyle/>
            <a:p>
              <a:pPr algn="ctr"/>
              <a:endParaRPr sz="1467">
                <a:solidFill>
                  <a:srgbClr val="FFFFFF"/>
                </a:solidFill>
                <a:latin typeface="Poppins"/>
                <a:ea typeface="Poppins"/>
                <a:cs typeface="Poppins"/>
                <a:sym typeface="Poppins"/>
              </a:endParaRPr>
            </a:p>
          </p:txBody>
        </p:sp>
        <p:sp>
          <p:nvSpPr>
            <p:cNvPr id="639" name="Google Shape;639;p74"/>
            <p:cNvSpPr/>
            <p:nvPr/>
          </p:nvSpPr>
          <p:spPr>
            <a:xfrm>
              <a:off x="7036273" y="4427800"/>
              <a:ext cx="42741" cy="32201"/>
            </a:xfrm>
            <a:custGeom>
              <a:avLst/>
              <a:gdLst/>
              <a:ahLst/>
              <a:cxnLst/>
              <a:rect l="l" t="t" r="r" b="b"/>
              <a:pathLst>
                <a:path w="21600" h="21600" extrusionOk="0">
                  <a:moveTo>
                    <a:pt x="0" y="21599"/>
                  </a:moveTo>
                  <a:lnTo>
                    <a:pt x="21600" y="21599"/>
                  </a:lnTo>
                  <a:lnTo>
                    <a:pt x="21600" y="0"/>
                  </a:lnTo>
                  <a:lnTo>
                    <a:pt x="0" y="0"/>
                  </a:lnTo>
                  <a:cubicBezTo>
                    <a:pt x="0" y="0"/>
                    <a:pt x="0" y="21599"/>
                    <a:pt x="0" y="21599"/>
                  </a:cubicBezTo>
                  <a:close/>
                </a:path>
              </a:pathLst>
            </a:custGeom>
            <a:solidFill>
              <a:schemeClr val="lt1"/>
            </a:solidFill>
            <a:ln>
              <a:noFill/>
            </a:ln>
          </p:spPr>
          <p:txBody>
            <a:bodyPr spcFirstLastPara="1" wrap="square" lIns="19033" tIns="19033" rIns="19033" bIns="19033" anchor="ctr" anchorCtr="0">
              <a:noAutofit/>
            </a:bodyPr>
            <a:lstStyle/>
            <a:p>
              <a:pPr algn="ctr"/>
              <a:endParaRPr sz="1467">
                <a:solidFill>
                  <a:srgbClr val="FFFFFF"/>
                </a:solidFill>
                <a:latin typeface="Poppins"/>
                <a:ea typeface="Poppins"/>
                <a:cs typeface="Poppins"/>
                <a:sym typeface="Poppins"/>
              </a:endParaRPr>
            </a:p>
          </p:txBody>
        </p:sp>
        <p:sp>
          <p:nvSpPr>
            <p:cNvPr id="640" name="Google Shape;640;p74"/>
            <p:cNvSpPr/>
            <p:nvPr/>
          </p:nvSpPr>
          <p:spPr>
            <a:xfrm>
              <a:off x="7036273" y="4481665"/>
              <a:ext cx="42741" cy="31617"/>
            </a:xfrm>
            <a:custGeom>
              <a:avLst/>
              <a:gdLst/>
              <a:ahLst/>
              <a:cxnLst/>
              <a:rect l="l" t="t" r="r" b="b"/>
              <a:pathLst>
                <a:path w="21600" h="21600" extrusionOk="0">
                  <a:moveTo>
                    <a:pt x="0" y="21599"/>
                  </a:moveTo>
                  <a:lnTo>
                    <a:pt x="21600" y="21599"/>
                  </a:lnTo>
                  <a:lnTo>
                    <a:pt x="21600" y="0"/>
                  </a:lnTo>
                  <a:lnTo>
                    <a:pt x="0" y="0"/>
                  </a:lnTo>
                  <a:cubicBezTo>
                    <a:pt x="0" y="0"/>
                    <a:pt x="0" y="21599"/>
                    <a:pt x="0" y="21599"/>
                  </a:cubicBezTo>
                  <a:close/>
                </a:path>
              </a:pathLst>
            </a:custGeom>
            <a:solidFill>
              <a:schemeClr val="lt1"/>
            </a:solidFill>
            <a:ln>
              <a:noFill/>
            </a:ln>
          </p:spPr>
          <p:txBody>
            <a:bodyPr spcFirstLastPara="1" wrap="square" lIns="19033" tIns="19033" rIns="19033" bIns="19033" anchor="ctr" anchorCtr="0">
              <a:noAutofit/>
            </a:bodyPr>
            <a:lstStyle/>
            <a:p>
              <a:pPr algn="ctr"/>
              <a:endParaRPr sz="1467">
                <a:solidFill>
                  <a:srgbClr val="FFFFFF"/>
                </a:solidFill>
                <a:latin typeface="Poppins"/>
                <a:ea typeface="Poppins"/>
                <a:cs typeface="Poppins"/>
                <a:sym typeface="Poppins"/>
              </a:endParaRPr>
            </a:p>
          </p:txBody>
        </p:sp>
        <p:sp>
          <p:nvSpPr>
            <p:cNvPr id="641" name="Google Shape;641;p74"/>
            <p:cNvSpPr/>
            <p:nvPr/>
          </p:nvSpPr>
          <p:spPr>
            <a:xfrm>
              <a:off x="7111215" y="4481665"/>
              <a:ext cx="42741" cy="31617"/>
            </a:xfrm>
            <a:custGeom>
              <a:avLst/>
              <a:gdLst/>
              <a:ahLst/>
              <a:cxnLst/>
              <a:rect l="l" t="t" r="r" b="b"/>
              <a:pathLst>
                <a:path w="21600" h="21600" extrusionOk="0">
                  <a:moveTo>
                    <a:pt x="0" y="21599"/>
                  </a:moveTo>
                  <a:lnTo>
                    <a:pt x="21600" y="21599"/>
                  </a:lnTo>
                  <a:lnTo>
                    <a:pt x="21600" y="0"/>
                  </a:lnTo>
                  <a:lnTo>
                    <a:pt x="0" y="0"/>
                  </a:lnTo>
                  <a:cubicBezTo>
                    <a:pt x="0" y="0"/>
                    <a:pt x="0" y="21599"/>
                    <a:pt x="0" y="21599"/>
                  </a:cubicBezTo>
                  <a:close/>
                </a:path>
              </a:pathLst>
            </a:custGeom>
            <a:solidFill>
              <a:schemeClr val="lt1"/>
            </a:solidFill>
            <a:ln>
              <a:noFill/>
            </a:ln>
          </p:spPr>
          <p:txBody>
            <a:bodyPr spcFirstLastPara="1" wrap="square" lIns="19033" tIns="19033" rIns="19033" bIns="19033" anchor="ctr" anchorCtr="0">
              <a:noAutofit/>
            </a:bodyPr>
            <a:lstStyle/>
            <a:p>
              <a:pPr algn="ctr"/>
              <a:endParaRPr sz="1467">
                <a:solidFill>
                  <a:srgbClr val="FFFFFF"/>
                </a:solidFill>
                <a:latin typeface="Poppins"/>
                <a:ea typeface="Poppins"/>
                <a:cs typeface="Poppins"/>
                <a:sym typeface="Poppins"/>
              </a:endParaRPr>
            </a:p>
          </p:txBody>
        </p:sp>
        <p:sp>
          <p:nvSpPr>
            <p:cNvPr id="642" name="Google Shape;642;p74"/>
            <p:cNvSpPr/>
            <p:nvPr/>
          </p:nvSpPr>
          <p:spPr>
            <a:xfrm>
              <a:off x="7111215" y="4427800"/>
              <a:ext cx="42741" cy="32201"/>
            </a:xfrm>
            <a:custGeom>
              <a:avLst/>
              <a:gdLst/>
              <a:ahLst/>
              <a:cxnLst/>
              <a:rect l="l" t="t" r="r" b="b"/>
              <a:pathLst>
                <a:path w="21600" h="21600" extrusionOk="0">
                  <a:moveTo>
                    <a:pt x="0" y="21599"/>
                  </a:moveTo>
                  <a:lnTo>
                    <a:pt x="21600" y="21599"/>
                  </a:lnTo>
                  <a:lnTo>
                    <a:pt x="21600" y="0"/>
                  </a:lnTo>
                  <a:lnTo>
                    <a:pt x="0" y="0"/>
                  </a:lnTo>
                  <a:cubicBezTo>
                    <a:pt x="0" y="0"/>
                    <a:pt x="0" y="21599"/>
                    <a:pt x="0" y="21599"/>
                  </a:cubicBezTo>
                  <a:close/>
                </a:path>
              </a:pathLst>
            </a:custGeom>
            <a:solidFill>
              <a:schemeClr val="lt1"/>
            </a:solidFill>
            <a:ln>
              <a:noFill/>
            </a:ln>
          </p:spPr>
          <p:txBody>
            <a:bodyPr spcFirstLastPara="1" wrap="square" lIns="19033" tIns="19033" rIns="19033" bIns="19033" anchor="ctr" anchorCtr="0">
              <a:noAutofit/>
            </a:bodyPr>
            <a:lstStyle/>
            <a:p>
              <a:pPr algn="ctr"/>
              <a:endParaRPr sz="1467">
                <a:solidFill>
                  <a:srgbClr val="FFFFFF"/>
                </a:solidFill>
                <a:latin typeface="Poppins"/>
                <a:ea typeface="Poppins"/>
                <a:cs typeface="Poppins"/>
                <a:sym typeface="Poppins"/>
              </a:endParaRPr>
            </a:p>
          </p:txBody>
        </p:sp>
        <p:sp>
          <p:nvSpPr>
            <p:cNvPr id="643" name="Google Shape;643;p74"/>
            <p:cNvSpPr/>
            <p:nvPr/>
          </p:nvSpPr>
          <p:spPr>
            <a:xfrm>
              <a:off x="7111215" y="4374520"/>
              <a:ext cx="42741" cy="32203"/>
            </a:xfrm>
            <a:custGeom>
              <a:avLst/>
              <a:gdLst/>
              <a:ahLst/>
              <a:cxnLst/>
              <a:rect l="l" t="t" r="r" b="b"/>
              <a:pathLst>
                <a:path w="21600" h="21600" extrusionOk="0">
                  <a:moveTo>
                    <a:pt x="0" y="21599"/>
                  </a:moveTo>
                  <a:lnTo>
                    <a:pt x="21600" y="21599"/>
                  </a:lnTo>
                  <a:lnTo>
                    <a:pt x="21600" y="0"/>
                  </a:lnTo>
                  <a:lnTo>
                    <a:pt x="0" y="0"/>
                  </a:lnTo>
                  <a:cubicBezTo>
                    <a:pt x="0" y="0"/>
                    <a:pt x="0" y="21599"/>
                    <a:pt x="0" y="21599"/>
                  </a:cubicBezTo>
                  <a:close/>
                </a:path>
              </a:pathLst>
            </a:custGeom>
            <a:solidFill>
              <a:schemeClr val="lt1"/>
            </a:solidFill>
            <a:ln>
              <a:noFill/>
            </a:ln>
          </p:spPr>
          <p:txBody>
            <a:bodyPr spcFirstLastPara="1" wrap="square" lIns="19033" tIns="19033" rIns="19033" bIns="19033" anchor="ctr" anchorCtr="0">
              <a:noAutofit/>
            </a:bodyPr>
            <a:lstStyle/>
            <a:p>
              <a:pPr algn="ctr"/>
              <a:endParaRPr sz="1467">
                <a:solidFill>
                  <a:srgbClr val="FFFFFF"/>
                </a:solidFill>
                <a:latin typeface="Poppins"/>
                <a:ea typeface="Poppins"/>
                <a:cs typeface="Poppins"/>
                <a:sym typeface="Poppins"/>
              </a:endParaRPr>
            </a:p>
          </p:txBody>
        </p:sp>
        <p:sp>
          <p:nvSpPr>
            <p:cNvPr id="644" name="Google Shape;644;p74"/>
            <p:cNvSpPr/>
            <p:nvPr/>
          </p:nvSpPr>
          <p:spPr>
            <a:xfrm>
              <a:off x="7186157" y="4481665"/>
              <a:ext cx="42741" cy="31617"/>
            </a:xfrm>
            <a:custGeom>
              <a:avLst/>
              <a:gdLst/>
              <a:ahLst/>
              <a:cxnLst/>
              <a:rect l="l" t="t" r="r" b="b"/>
              <a:pathLst>
                <a:path w="21600" h="21600" extrusionOk="0">
                  <a:moveTo>
                    <a:pt x="0" y="21599"/>
                  </a:moveTo>
                  <a:lnTo>
                    <a:pt x="21600" y="21599"/>
                  </a:lnTo>
                  <a:lnTo>
                    <a:pt x="21600" y="0"/>
                  </a:lnTo>
                  <a:lnTo>
                    <a:pt x="0" y="0"/>
                  </a:lnTo>
                  <a:cubicBezTo>
                    <a:pt x="0" y="0"/>
                    <a:pt x="0" y="21599"/>
                    <a:pt x="0" y="21599"/>
                  </a:cubicBezTo>
                  <a:close/>
                </a:path>
              </a:pathLst>
            </a:custGeom>
            <a:solidFill>
              <a:schemeClr val="lt1"/>
            </a:solidFill>
            <a:ln>
              <a:noFill/>
            </a:ln>
          </p:spPr>
          <p:txBody>
            <a:bodyPr spcFirstLastPara="1" wrap="square" lIns="19033" tIns="19033" rIns="19033" bIns="19033" anchor="ctr" anchorCtr="0">
              <a:noAutofit/>
            </a:bodyPr>
            <a:lstStyle/>
            <a:p>
              <a:pPr algn="ctr"/>
              <a:endParaRPr sz="1467">
                <a:solidFill>
                  <a:srgbClr val="FFFFFF"/>
                </a:solidFill>
                <a:latin typeface="Poppins"/>
                <a:ea typeface="Poppins"/>
                <a:cs typeface="Poppins"/>
                <a:sym typeface="Poppins"/>
              </a:endParaRPr>
            </a:p>
          </p:txBody>
        </p:sp>
        <p:sp>
          <p:nvSpPr>
            <p:cNvPr id="645" name="Google Shape;645;p74"/>
            <p:cNvSpPr/>
            <p:nvPr/>
          </p:nvSpPr>
          <p:spPr>
            <a:xfrm>
              <a:off x="7186157" y="4427800"/>
              <a:ext cx="42741" cy="32201"/>
            </a:xfrm>
            <a:custGeom>
              <a:avLst/>
              <a:gdLst/>
              <a:ahLst/>
              <a:cxnLst/>
              <a:rect l="l" t="t" r="r" b="b"/>
              <a:pathLst>
                <a:path w="21600" h="21600" extrusionOk="0">
                  <a:moveTo>
                    <a:pt x="0" y="21599"/>
                  </a:moveTo>
                  <a:lnTo>
                    <a:pt x="21600" y="21599"/>
                  </a:lnTo>
                  <a:lnTo>
                    <a:pt x="21600" y="0"/>
                  </a:lnTo>
                  <a:lnTo>
                    <a:pt x="0" y="0"/>
                  </a:lnTo>
                  <a:cubicBezTo>
                    <a:pt x="0" y="0"/>
                    <a:pt x="0" y="21599"/>
                    <a:pt x="0" y="21599"/>
                  </a:cubicBezTo>
                  <a:close/>
                </a:path>
              </a:pathLst>
            </a:custGeom>
            <a:solidFill>
              <a:schemeClr val="lt1"/>
            </a:solidFill>
            <a:ln>
              <a:noFill/>
            </a:ln>
          </p:spPr>
          <p:txBody>
            <a:bodyPr spcFirstLastPara="1" wrap="square" lIns="19033" tIns="19033" rIns="19033" bIns="19033" anchor="ctr" anchorCtr="0">
              <a:noAutofit/>
            </a:bodyPr>
            <a:lstStyle/>
            <a:p>
              <a:pPr algn="ctr"/>
              <a:endParaRPr sz="1467">
                <a:solidFill>
                  <a:srgbClr val="FFFFFF"/>
                </a:solidFill>
                <a:latin typeface="Poppins"/>
                <a:ea typeface="Poppins"/>
                <a:cs typeface="Poppins"/>
                <a:sym typeface="Poppins"/>
              </a:endParaRPr>
            </a:p>
          </p:txBody>
        </p:sp>
        <p:sp>
          <p:nvSpPr>
            <p:cNvPr id="646" name="Google Shape;646;p74"/>
            <p:cNvSpPr/>
            <p:nvPr/>
          </p:nvSpPr>
          <p:spPr>
            <a:xfrm>
              <a:off x="7186157" y="4374520"/>
              <a:ext cx="42741" cy="32203"/>
            </a:xfrm>
            <a:custGeom>
              <a:avLst/>
              <a:gdLst/>
              <a:ahLst/>
              <a:cxnLst/>
              <a:rect l="l" t="t" r="r" b="b"/>
              <a:pathLst>
                <a:path w="21600" h="21600" extrusionOk="0">
                  <a:moveTo>
                    <a:pt x="0" y="21599"/>
                  </a:moveTo>
                  <a:lnTo>
                    <a:pt x="21600" y="21599"/>
                  </a:lnTo>
                  <a:lnTo>
                    <a:pt x="21600" y="0"/>
                  </a:lnTo>
                  <a:lnTo>
                    <a:pt x="0" y="0"/>
                  </a:lnTo>
                  <a:cubicBezTo>
                    <a:pt x="0" y="0"/>
                    <a:pt x="0" y="21599"/>
                    <a:pt x="0" y="21599"/>
                  </a:cubicBezTo>
                  <a:close/>
                </a:path>
              </a:pathLst>
            </a:custGeom>
            <a:solidFill>
              <a:schemeClr val="lt1"/>
            </a:solidFill>
            <a:ln>
              <a:noFill/>
            </a:ln>
          </p:spPr>
          <p:txBody>
            <a:bodyPr spcFirstLastPara="1" wrap="square" lIns="19033" tIns="19033" rIns="19033" bIns="19033" anchor="ctr" anchorCtr="0">
              <a:noAutofit/>
            </a:bodyPr>
            <a:lstStyle/>
            <a:p>
              <a:pPr algn="ctr"/>
              <a:endParaRPr sz="1467">
                <a:solidFill>
                  <a:srgbClr val="FFFFFF"/>
                </a:solidFill>
                <a:latin typeface="Poppins"/>
                <a:ea typeface="Poppins"/>
                <a:cs typeface="Poppins"/>
                <a:sym typeface="Poppins"/>
              </a:endParaRPr>
            </a:p>
          </p:txBody>
        </p:sp>
      </p:grpSp>
      <p:grpSp>
        <p:nvGrpSpPr>
          <p:cNvPr id="647" name="Google Shape;647;p74"/>
          <p:cNvGrpSpPr/>
          <p:nvPr/>
        </p:nvGrpSpPr>
        <p:grpSpPr>
          <a:xfrm>
            <a:off x="9124743" y="2258675"/>
            <a:ext cx="329747" cy="329747"/>
            <a:chOff x="8216107" y="2577307"/>
            <a:chExt cx="464344" cy="464344"/>
          </a:xfrm>
        </p:grpSpPr>
        <p:sp>
          <p:nvSpPr>
            <p:cNvPr id="648" name="Google Shape;648;p74"/>
            <p:cNvSpPr/>
            <p:nvPr/>
          </p:nvSpPr>
          <p:spPr>
            <a:xfrm>
              <a:off x="8216107" y="2577307"/>
              <a:ext cx="464344" cy="464344"/>
            </a:xfrm>
            <a:custGeom>
              <a:avLst/>
              <a:gdLst/>
              <a:ahLst/>
              <a:cxnLst/>
              <a:rect l="l" t="t" r="r" b="b"/>
              <a:pathLst>
                <a:path w="21426" h="21453" extrusionOk="0">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solidFill>
              <a:schemeClr val="lt1"/>
            </a:solidFill>
            <a:ln>
              <a:noFill/>
            </a:ln>
          </p:spPr>
          <p:txBody>
            <a:bodyPr spcFirstLastPara="1" wrap="square" lIns="19033" tIns="19033" rIns="19033" bIns="19033" anchor="ctr" anchorCtr="0">
              <a:noAutofit/>
            </a:bodyPr>
            <a:lstStyle/>
            <a:p>
              <a:pPr algn="ctr"/>
              <a:endParaRPr sz="1467">
                <a:solidFill>
                  <a:srgbClr val="FFFFFF"/>
                </a:solidFill>
                <a:latin typeface="Poppins"/>
                <a:ea typeface="Poppins"/>
                <a:cs typeface="Poppins"/>
                <a:sym typeface="Poppins"/>
              </a:endParaRPr>
            </a:p>
          </p:txBody>
        </p:sp>
        <p:sp>
          <p:nvSpPr>
            <p:cNvPr id="649" name="Google Shape;649;p74"/>
            <p:cNvSpPr/>
            <p:nvPr/>
          </p:nvSpPr>
          <p:spPr>
            <a:xfrm>
              <a:off x="8390732" y="2736850"/>
              <a:ext cx="125413" cy="130175"/>
            </a:xfrm>
            <a:custGeom>
              <a:avLst/>
              <a:gdLst/>
              <a:ahLst/>
              <a:cxnLst/>
              <a:rect l="l" t="t" r="r" b="b"/>
              <a:pathLst>
                <a:path w="21484" h="21516" extrusionOk="0">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solidFill>
              <a:schemeClr val="lt1"/>
            </a:solidFill>
            <a:ln>
              <a:noFill/>
            </a:ln>
          </p:spPr>
          <p:txBody>
            <a:bodyPr spcFirstLastPara="1" wrap="square" lIns="19033" tIns="19033" rIns="19033" bIns="19033" anchor="ctr" anchorCtr="0">
              <a:noAutofit/>
            </a:bodyPr>
            <a:lstStyle/>
            <a:p>
              <a:pPr algn="ctr"/>
              <a:endParaRPr sz="1467">
                <a:solidFill>
                  <a:srgbClr val="FFFFFF"/>
                </a:solidFill>
                <a:latin typeface="Poppins"/>
                <a:ea typeface="Poppins"/>
                <a:cs typeface="Poppins"/>
                <a:sym typeface="Poppins"/>
              </a:endParaRPr>
            </a:p>
          </p:txBody>
        </p:sp>
        <p:sp>
          <p:nvSpPr>
            <p:cNvPr id="650" name="Google Shape;650;p74"/>
            <p:cNvSpPr/>
            <p:nvPr/>
          </p:nvSpPr>
          <p:spPr>
            <a:xfrm>
              <a:off x="8375650" y="2896394"/>
              <a:ext cx="70644" cy="73819"/>
            </a:xfrm>
            <a:custGeom>
              <a:avLst/>
              <a:gdLst/>
              <a:ahLst/>
              <a:cxnLst/>
              <a:rect l="l" t="t" r="r" b="b"/>
              <a:pathLst>
                <a:path w="21188" h="21203" extrusionOk="0">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solidFill>
              <a:schemeClr val="lt1"/>
            </a:solidFill>
            <a:ln>
              <a:noFill/>
            </a:ln>
          </p:spPr>
          <p:txBody>
            <a:bodyPr spcFirstLastPara="1" wrap="square" lIns="19033" tIns="19033" rIns="19033" bIns="19033" anchor="ctr" anchorCtr="0">
              <a:noAutofit/>
            </a:bodyPr>
            <a:lstStyle/>
            <a:p>
              <a:pPr algn="ctr"/>
              <a:endParaRPr sz="1467">
                <a:solidFill>
                  <a:srgbClr val="FFFFFF"/>
                </a:solidFill>
                <a:latin typeface="Poppins"/>
                <a:ea typeface="Poppins"/>
                <a:cs typeface="Poppins"/>
                <a:sym typeface="Poppins"/>
              </a:endParaRPr>
            </a:p>
          </p:txBody>
        </p:sp>
        <p:sp>
          <p:nvSpPr>
            <p:cNvPr id="651" name="Google Shape;651;p74"/>
            <p:cNvSpPr/>
            <p:nvPr/>
          </p:nvSpPr>
          <p:spPr>
            <a:xfrm>
              <a:off x="8448675" y="2649538"/>
              <a:ext cx="71438" cy="74613"/>
            </a:xfrm>
            <a:custGeom>
              <a:avLst/>
              <a:gdLst/>
              <a:ahLst/>
              <a:cxnLst/>
              <a:rect l="l" t="t" r="r" b="b"/>
              <a:pathLst>
                <a:path w="21180" h="21196" extrusionOk="0">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solidFill>
              <a:schemeClr val="lt1"/>
            </a:solidFill>
            <a:ln>
              <a:noFill/>
            </a:ln>
          </p:spPr>
          <p:txBody>
            <a:bodyPr spcFirstLastPara="1" wrap="square" lIns="19033" tIns="19033" rIns="19033" bIns="19033" anchor="ctr" anchorCtr="0">
              <a:noAutofit/>
            </a:bodyPr>
            <a:lstStyle/>
            <a:p>
              <a:pPr algn="ctr"/>
              <a:endParaRPr sz="1467">
                <a:solidFill>
                  <a:srgbClr val="FFFFFF"/>
                </a:solidFill>
                <a:latin typeface="Poppins"/>
                <a:ea typeface="Poppins"/>
                <a:cs typeface="Poppins"/>
                <a:sym typeface="Poppins"/>
              </a:endParaRPr>
            </a:p>
          </p:txBody>
        </p:sp>
      </p:grpSp>
      <p:grpSp>
        <p:nvGrpSpPr>
          <p:cNvPr id="652" name="Google Shape;652;p74"/>
          <p:cNvGrpSpPr/>
          <p:nvPr/>
        </p:nvGrpSpPr>
        <p:grpSpPr>
          <a:xfrm>
            <a:off x="10741821" y="2286211"/>
            <a:ext cx="301204" cy="301204"/>
            <a:chOff x="7275629" y="3045147"/>
            <a:chExt cx="464344" cy="464344"/>
          </a:xfrm>
        </p:grpSpPr>
        <p:sp>
          <p:nvSpPr>
            <p:cNvPr id="653" name="Google Shape;653;p74"/>
            <p:cNvSpPr/>
            <p:nvPr/>
          </p:nvSpPr>
          <p:spPr>
            <a:xfrm>
              <a:off x="7275629" y="3045147"/>
              <a:ext cx="145256" cy="464344"/>
            </a:xfrm>
            <a:custGeom>
              <a:avLst/>
              <a:gdLst/>
              <a:ahLst/>
              <a:cxnLst/>
              <a:rect l="l" t="t" r="r" b="b"/>
              <a:pathLst>
                <a:path w="21600" h="21600" extrusionOk="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chemeClr val="lt1"/>
            </a:solidFill>
            <a:ln>
              <a:noFill/>
            </a:ln>
          </p:spPr>
          <p:txBody>
            <a:bodyPr spcFirstLastPara="1" wrap="square" lIns="19033" tIns="19033" rIns="19033" bIns="19033" anchor="ctr" anchorCtr="0">
              <a:noAutofit/>
            </a:bodyPr>
            <a:lstStyle/>
            <a:p>
              <a:pPr algn="ctr"/>
              <a:endParaRPr sz="1467">
                <a:solidFill>
                  <a:srgbClr val="FFFFFF"/>
                </a:solidFill>
                <a:latin typeface="Poppins"/>
                <a:ea typeface="Poppins"/>
                <a:cs typeface="Poppins"/>
                <a:sym typeface="Poppins"/>
              </a:endParaRPr>
            </a:p>
          </p:txBody>
        </p:sp>
        <p:sp>
          <p:nvSpPr>
            <p:cNvPr id="654" name="Google Shape;654;p74"/>
            <p:cNvSpPr/>
            <p:nvPr/>
          </p:nvSpPr>
          <p:spPr>
            <a:xfrm>
              <a:off x="7594717" y="3045147"/>
              <a:ext cx="145256" cy="464344"/>
            </a:xfrm>
            <a:custGeom>
              <a:avLst/>
              <a:gdLst/>
              <a:ahLst/>
              <a:cxnLst/>
              <a:rect l="l" t="t" r="r" b="b"/>
              <a:pathLst>
                <a:path w="21600" h="21600" extrusionOk="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chemeClr val="lt1"/>
            </a:solidFill>
            <a:ln>
              <a:noFill/>
            </a:ln>
          </p:spPr>
          <p:txBody>
            <a:bodyPr spcFirstLastPara="1" wrap="square" lIns="19033" tIns="19033" rIns="19033" bIns="19033" anchor="ctr" anchorCtr="0">
              <a:noAutofit/>
            </a:bodyPr>
            <a:lstStyle/>
            <a:p>
              <a:pPr algn="ctr"/>
              <a:endParaRPr sz="1467">
                <a:solidFill>
                  <a:srgbClr val="FFFFFF"/>
                </a:solidFill>
                <a:latin typeface="Poppins"/>
                <a:ea typeface="Poppins"/>
                <a:cs typeface="Poppins"/>
                <a:sym typeface="Poppins"/>
              </a:endParaRPr>
            </a:p>
          </p:txBody>
        </p:sp>
        <p:sp>
          <p:nvSpPr>
            <p:cNvPr id="655" name="Google Shape;655;p74"/>
            <p:cNvSpPr/>
            <p:nvPr/>
          </p:nvSpPr>
          <p:spPr>
            <a:xfrm>
              <a:off x="7435173" y="3045147"/>
              <a:ext cx="145257" cy="464344"/>
            </a:xfrm>
            <a:custGeom>
              <a:avLst/>
              <a:gdLst/>
              <a:ahLst/>
              <a:cxnLst/>
              <a:rect l="l" t="t" r="r" b="b"/>
              <a:pathLst>
                <a:path w="21600" h="21600" extrusionOk="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solidFill>
              <a:schemeClr val="lt1"/>
            </a:solidFill>
            <a:ln>
              <a:noFill/>
            </a:ln>
          </p:spPr>
          <p:txBody>
            <a:bodyPr spcFirstLastPara="1" wrap="square" lIns="19033" tIns="19033" rIns="19033" bIns="19033" anchor="ctr" anchorCtr="0">
              <a:noAutofit/>
            </a:bodyPr>
            <a:lstStyle/>
            <a:p>
              <a:pPr algn="ctr"/>
              <a:endParaRPr sz="1467">
                <a:solidFill>
                  <a:srgbClr val="FFFFFF"/>
                </a:solidFill>
                <a:latin typeface="Poppins"/>
                <a:ea typeface="Poppins"/>
                <a:cs typeface="Poppins"/>
                <a:sym typeface="Poppins"/>
              </a:endParaRPr>
            </a:p>
          </p:txBody>
        </p:sp>
      </p:grpSp>
      <p:grpSp>
        <p:nvGrpSpPr>
          <p:cNvPr id="656" name="Google Shape;656;p74"/>
          <p:cNvGrpSpPr/>
          <p:nvPr/>
        </p:nvGrpSpPr>
        <p:grpSpPr>
          <a:xfrm>
            <a:off x="2747246" y="2276899"/>
            <a:ext cx="301204" cy="282669"/>
            <a:chOff x="10062485" y="2115665"/>
            <a:chExt cx="464344" cy="435769"/>
          </a:xfrm>
        </p:grpSpPr>
        <p:sp>
          <p:nvSpPr>
            <p:cNvPr id="657" name="Google Shape;657;p74"/>
            <p:cNvSpPr/>
            <p:nvPr/>
          </p:nvSpPr>
          <p:spPr>
            <a:xfrm>
              <a:off x="10062485" y="2115665"/>
              <a:ext cx="464344" cy="435769"/>
            </a:xfrm>
            <a:custGeom>
              <a:avLst/>
              <a:gdLst/>
              <a:ahLst/>
              <a:cxnLst/>
              <a:rect l="l" t="t" r="r" b="b"/>
              <a:pathLst>
                <a:path w="21600" h="21600" extrusionOk="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solidFill>
              <a:schemeClr val="lt1"/>
            </a:solidFill>
            <a:ln>
              <a:noFill/>
            </a:ln>
          </p:spPr>
          <p:txBody>
            <a:bodyPr spcFirstLastPara="1" wrap="square" lIns="19033" tIns="19033" rIns="19033" bIns="19033" anchor="ctr" anchorCtr="0">
              <a:noAutofit/>
            </a:bodyPr>
            <a:lstStyle/>
            <a:p>
              <a:pPr algn="ctr"/>
              <a:endParaRPr sz="1467">
                <a:solidFill>
                  <a:srgbClr val="FFFFFF"/>
                </a:solidFill>
                <a:latin typeface="Poppins"/>
                <a:ea typeface="Poppins"/>
                <a:cs typeface="Poppins"/>
                <a:sym typeface="Poppins"/>
              </a:endParaRPr>
            </a:p>
          </p:txBody>
        </p:sp>
        <p:sp>
          <p:nvSpPr>
            <p:cNvPr id="658" name="Google Shape;658;p74"/>
            <p:cNvSpPr/>
            <p:nvPr/>
          </p:nvSpPr>
          <p:spPr>
            <a:xfrm>
              <a:off x="10279973" y="2202184"/>
              <a:ext cx="87313" cy="15081"/>
            </a:xfrm>
            <a:custGeom>
              <a:avLst/>
              <a:gdLst/>
              <a:ahLst/>
              <a:cxnLst/>
              <a:rect l="l" t="t" r="r" b="b"/>
              <a:pathLst>
                <a:path w="21600" h="21600" extrusionOk="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solidFill>
              <a:schemeClr val="lt1"/>
            </a:solidFill>
            <a:ln>
              <a:noFill/>
            </a:ln>
          </p:spPr>
          <p:txBody>
            <a:bodyPr spcFirstLastPara="1" wrap="square" lIns="19033" tIns="19033" rIns="19033" bIns="19033" anchor="ctr" anchorCtr="0">
              <a:noAutofit/>
            </a:bodyPr>
            <a:lstStyle/>
            <a:p>
              <a:pPr algn="ctr"/>
              <a:endParaRPr sz="1467">
                <a:solidFill>
                  <a:srgbClr val="FFFFFF"/>
                </a:solidFill>
                <a:latin typeface="Poppins"/>
                <a:ea typeface="Poppins"/>
                <a:cs typeface="Poppins"/>
                <a:sym typeface="Poppins"/>
              </a:endParaRPr>
            </a:p>
          </p:txBody>
        </p:sp>
        <p:sp>
          <p:nvSpPr>
            <p:cNvPr id="659" name="Google Shape;659;p74"/>
            <p:cNvSpPr/>
            <p:nvPr/>
          </p:nvSpPr>
          <p:spPr>
            <a:xfrm>
              <a:off x="10279973" y="2245840"/>
              <a:ext cx="87313" cy="15082"/>
            </a:xfrm>
            <a:custGeom>
              <a:avLst/>
              <a:gdLst/>
              <a:ahLst/>
              <a:cxnLst/>
              <a:rect l="l" t="t" r="r" b="b"/>
              <a:pathLst>
                <a:path w="21600" h="21600" extrusionOk="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solidFill>
              <a:schemeClr val="lt1"/>
            </a:solidFill>
            <a:ln>
              <a:noFill/>
            </a:ln>
          </p:spPr>
          <p:txBody>
            <a:bodyPr spcFirstLastPara="1" wrap="square" lIns="19033" tIns="19033" rIns="19033" bIns="19033" anchor="ctr" anchorCtr="0">
              <a:noAutofit/>
            </a:bodyPr>
            <a:lstStyle/>
            <a:p>
              <a:pPr algn="ctr"/>
              <a:endParaRPr sz="1467">
                <a:solidFill>
                  <a:srgbClr val="FFFFFF"/>
                </a:solidFill>
                <a:latin typeface="Poppins"/>
                <a:ea typeface="Poppins"/>
                <a:cs typeface="Poppins"/>
                <a:sym typeface="Poppins"/>
              </a:endParaRPr>
            </a:p>
          </p:txBody>
        </p:sp>
        <p:sp>
          <p:nvSpPr>
            <p:cNvPr id="660" name="Google Shape;660;p74"/>
            <p:cNvSpPr/>
            <p:nvPr/>
          </p:nvSpPr>
          <p:spPr>
            <a:xfrm>
              <a:off x="10279973" y="2289497"/>
              <a:ext cx="188913" cy="15081"/>
            </a:xfrm>
            <a:custGeom>
              <a:avLst/>
              <a:gdLst/>
              <a:ahLst/>
              <a:cxnLst/>
              <a:rect l="l" t="t" r="r" b="b"/>
              <a:pathLst>
                <a:path w="21600" h="21600" extrusionOk="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solidFill>
              <a:schemeClr val="lt1"/>
            </a:solidFill>
            <a:ln>
              <a:noFill/>
            </a:ln>
          </p:spPr>
          <p:txBody>
            <a:bodyPr spcFirstLastPara="1" wrap="square" lIns="19033" tIns="19033" rIns="19033" bIns="19033" anchor="ctr" anchorCtr="0">
              <a:noAutofit/>
            </a:bodyPr>
            <a:lstStyle/>
            <a:p>
              <a:pPr algn="ctr"/>
              <a:endParaRPr sz="1467">
                <a:solidFill>
                  <a:srgbClr val="FFFFFF"/>
                </a:solidFill>
                <a:latin typeface="Poppins"/>
                <a:ea typeface="Poppins"/>
                <a:cs typeface="Poppins"/>
                <a:sym typeface="Poppins"/>
              </a:endParaRPr>
            </a:p>
          </p:txBody>
        </p:sp>
        <p:sp>
          <p:nvSpPr>
            <p:cNvPr id="661" name="Google Shape;661;p74"/>
            <p:cNvSpPr/>
            <p:nvPr/>
          </p:nvSpPr>
          <p:spPr>
            <a:xfrm>
              <a:off x="10120429" y="2376809"/>
              <a:ext cx="348456" cy="14288"/>
            </a:xfrm>
            <a:custGeom>
              <a:avLst/>
              <a:gdLst/>
              <a:ahLst/>
              <a:cxnLst/>
              <a:rect l="l" t="t" r="r" b="b"/>
              <a:pathLst>
                <a:path w="21600" h="21600" extrusionOk="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solidFill>
              <a:schemeClr val="lt1"/>
            </a:solidFill>
            <a:ln>
              <a:noFill/>
            </a:ln>
          </p:spPr>
          <p:txBody>
            <a:bodyPr spcFirstLastPara="1" wrap="square" lIns="19033" tIns="19033" rIns="19033" bIns="19033" anchor="ctr" anchorCtr="0">
              <a:noAutofit/>
            </a:bodyPr>
            <a:lstStyle/>
            <a:p>
              <a:pPr algn="ctr"/>
              <a:endParaRPr sz="1467">
                <a:solidFill>
                  <a:srgbClr val="FFFFFF"/>
                </a:solidFill>
                <a:latin typeface="Poppins"/>
                <a:ea typeface="Poppins"/>
                <a:cs typeface="Poppins"/>
                <a:sym typeface="Poppins"/>
              </a:endParaRPr>
            </a:p>
          </p:txBody>
        </p:sp>
        <p:sp>
          <p:nvSpPr>
            <p:cNvPr id="662" name="Google Shape;662;p74"/>
            <p:cNvSpPr/>
            <p:nvPr/>
          </p:nvSpPr>
          <p:spPr>
            <a:xfrm>
              <a:off x="10120429" y="2420465"/>
              <a:ext cx="348456" cy="14288"/>
            </a:xfrm>
            <a:custGeom>
              <a:avLst/>
              <a:gdLst/>
              <a:ahLst/>
              <a:cxnLst/>
              <a:rect l="l" t="t" r="r" b="b"/>
              <a:pathLst>
                <a:path w="21600" h="21600" extrusionOk="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solidFill>
              <a:schemeClr val="lt1"/>
            </a:solidFill>
            <a:ln>
              <a:noFill/>
            </a:ln>
          </p:spPr>
          <p:txBody>
            <a:bodyPr spcFirstLastPara="1" wrap="square" lIns="19033" tIns="19033" rIns="19033" bIns="19033" anchor="ctr" anchorCtr="0">
              <a:noAutofit/>
            </a:bodyPr>
            <a:lstStyle/>
            <a:p>
              <a:pPr algn="ctr"/>
              <a:endParaRPr sz="1467">
                <a:solidFill>
                  <a:srgbClr val="FFFFFF"/>
                </a:solidFill>
                <a:latin typeface="Poppins"/>
                <a:ea typeface="Poppins"/>
                <a:cs typeface="Poppins"/>
                <a:sym typeface="Poppins"/>
              </a:endParaRPr>
            </a:p>
          </p:txBody>
        </p:sp>
        <p:sp>
          <p:nvSpPr>
            <p:cNvPr id="663" name="Google Shape;663;p74"/>
            <p:cNvSpPr/>
            <p:nvPr/>
          </p:nvSpPr>
          <p:spPr>
            <a:xfrm>
              <a:off x="10120429" y="2464122"/>
              <a:ext cx="348456" cy="14288"/>
            </a:xfrm>
            <a:custGeom>
              <a:avLst/>
              <a:gdLst/>
              <a:ahLst/>
              <a:cxnLst/>
              <a:rect l="l" t="t" r="r" b="b"/>
              <a:pathLst>
                <a:path w="21600" h="21600" extrusionOk="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solidFill>
              <a:schemeClr val="lt1"/>
            </a:solidFill>
            <a:ln>
              <a:noFill/>
            </a:ln>
          </p:spPr>
          <p:txBody>
            <a:bodyPr spcFirstLastPara="1" wrap="square" lIns="19033" tIns="19033" rIns="19033" bIns="19033" anchor="ctr" anchorCtr="0">
              <a:noAutofit/>
            </a:bodyPr>
            <a:lstStyle/>
            <a:p>
              <a:pPr algn="ctr"/>
              <a:endParaRPr sz="1467">
                <a:solidFill>
                  <a:srgbClr val="FFFFFF"/>
                </a:solidFill>
                <a:latin typeface="Poppins"/>
                <a:ea typeface="Poppins"/>
                <a:cs typeface="Poppins"/>
                <a:sym typeface="Poppins"/>
              </a:endParaRPr>
            </a:p>
          </p:txBody>
        </p:sp>
        <p:sp>
          <p:nvSpPr>
            <p:cNvPr id="664" name="Google Shape;664;p74"/>
            <p:cNvSpPr/>
            <p:nvPr/>
          </p:nvSpPr>
          <p:spPr>
            <a:xfrm>
              <a:off x="10120429" y="2333153"/>
              <a:ext cx="348456" cy="14288"/>
            </a:xfrm>
            <a:custGeom>
              <a:avLst/>
              <a:gdLst/>
              <a:ahLst/>
              <a:cxnLst/>
              <a:rect l="l" t="t" r="r" b="b"/>
              <a:pathLst>
                <a:path w="21600" h="21600" extrusionOk="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solidFill>
              <a:schemeClr val="lt1"/>
            </a:solidFill>
            <a:ln>
              <a:noFill/>
            </a:ln>
          </p:spPr>
          <p:txBody>
            <a:bodyPr spcFirstLastPara="1" wrap="square" lIns="19033" tIns="19033" rIns="19033" bIns="19033" anchor="ctr" anchorCtr="0">
              <a:noAutofit/>
            </a:bodyPr>
            <a:lstStyle/>
            <a:p>
              <a:pPr algn="ctr"/>
              <a:endParaRPr sz="1467">
                <a:solidFill>
                  <a:srgbClr val="FFFFFF"/>
                </a:solidFill>
                <a:latin typeface="Poppins"/>
                <a:ea typeface="Poppins"/>
                <a:cs typeface="Poppins"/>
                <a:sym typeface="Poppins"/>
              </a:endParaRPr>
            </a:p>
          </p:txBody>
        </p:sp>
        <p:sp>
          <p:nvSpPr>
            <p:cNvPr id="665" name="Google Shape;665;p74"/>
            <p:cNvSpPr/>
            <p:nvPr/>
          </p:nvSpPr>
          <p:spPr>
            <a:xfrm>
              <a:off x="10120429" y="2187897"/>
              <a:ext cx="130969" cy="116681"/>
            </a:xfrm>
            <a:custGeom>
              <a:avLst/>
              <a:gdLst/>
              <a:ahLst/>
              <a:cxnLst/>
              <a:rect l="l" t="t" r="r" b="b"/>
              <a:pathLst>
                <a:path w="21600" h="21600" extrusionOk="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solidFill>
              <a:schemeClr val="lt1"/>
            </a:solidFill>
            <a:ln>
              <a:noFill/>
            </a:ln>
          </p:spPr>
          <p:txBody>
            <a:bodyPr spcFirstLastPara="1" wrap="square" lIns="19033" tIns="19033" rIns="19033" bIns="19033" anchor="ctr" anchorCtr="0">
              <a:noAutofit/>
            </a:bodyPr>
            <a:lstStyle/>
            <a:p>
              <a:pPr algn="ctr"/>
              <a:endParaRPr sz="1467">
                <a:solidFill>
                  <a:srgbClr val="FFFFFF"/>
                </a:solidFill>
                <a:latin typeface="Poppins"/>
                <a:ea typeface="Poppins"/>
                <a:cs typeface="Poppins"/>
                <a:sym typeface="Poppins"/>
              </a:endParaRPr>
            </a:p>
          </p:txBody>
        </p:sp>
      </p:grpSp>
      <p:sp>
        <p:nvSpPr>
          <p:cNvPr id="666" name="Google Shape;666;p74"/>
          <p:cNvSpPr/>
          <p:nvPr/>
        </p:nvSpPr>
        <p:spPr>
          <a:xfrm>
            <a:off x="1156977" y="2263029"/>
            <a:ext cx="283691" cy="283680"/>
          </a:xfrm>
          <a:custGeom>
            <a:avLst/>
            <a:gdLst/>
            <a:ahLst/>
            <a:cxnLst/>
            <a:rect l="l" t="t" r="r" b="b"/>
            <a:pathLst>
              <a:path w="21373" h="21600" extrusionOk="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lt1"/>
          </a:solidFill>
          <a:ln>
            <a:noFill/>
          </a:ln>
        </p:spPr>
        <p:txBody>
          <a:bodyPr spcFirstLastPara="1" wrap="square" lIns="19033" tIns="19033" rIns="19033" bIns="19033" anchor="ctr" anchorCtr="0">
            <a:noAutofit/>
          </a:bodyPr>
          <a:lstStyle/>
          <a:p>
            <a:pPr algn="ctr"/>
            <a:endParaRPr sz="1467">
              <a:solidFill>
                <a:srgbClr val="FFFFFF"/>
              </a:solidFill>
              <a:latin typeface="Poppins"/>
              <a:ea typeface="Poppins"/>
              <a:cs typeface="Poppins"/>
              <a:sym typeface="Poppins"/>
            </a:endParaRPr>
          </a:p>
        </p:txBody>
      </p:sp>
      <p:sp>
        <p:nvSpPr>
          <p:cNvPr id="667" name="Google Shape;667;p74"/>
          <p:cNvSpPr/>
          <p:nvPr/>
        </p:nvSpPr>
        <p:spPr>
          <a:xfrm>
            <a:off x="5953758" y="2271824"/>
            <a:ext cx="283657" cy="274968"/>
          </a:xfrm>
          <a:custGeom>
            <a:avLst/>
            <a:gdLst/>
            <a:ahLst/>
            <a:cxnLst/>
            <a:rect l="l" t="t" r="r" b="b"/>
            <a:pathLst>
              <a:path w="21392" h="21600" extrusionOk="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lt1"/>
          </a:solidFill>
          <a:ln>
            <a:noFill/>
          </a:ln>
        </p:spPr>
        <p:txBody>
          <a:bodyPr spcFirstLastPara="1" wrap="square" lIns="19033" tIns="19033" rIns="19033" bIns="19033" anchor="ctr" anchorCtr="0">
            <a:noAutofit/>
          </a:bodyPr>
          <a:lstStyle/>
          <a:p>
            <a:pPr algn="ctr"/>
            <a:endParaRPr sz="1467">
              <a:solidFill>
                <a:srgbClr val="FFFFFF"/>
              </a:solidFill>
              <a:latin typeface="Poppins"/>
              <a:ea typeface="Poppins"/>
              <a:cs typeface="Poppins"/>
              <a:sym typeface="Poppins"/>
            </a:endParaRPr>
          </a:p>
        </p:txBody>
      </p:sp>
      <p:sp>
        <p:nvSpPr>
          <p:cNvPr id="668" name="Google Shape;668;p74"/>
          <p:cNvSpPr/>
          <p:nvPr/>
        </p:nvSpPr>
        <p:spPr>
          <a:xfrm>
            <a:off x="4349690" y="2289284"/>
            <a:ext cx="290911" cy="264464"/>
          </a:xfrm>
          <a:custGeom>
            <a:avLst/>
            <a:gdLst/>
            <a:ahLst/>
            <a:cxnLst/>
            <a:rect l="l" t="t" r="r" b="b"/>
            <a:pathLst>
              <a:path w="176" h="160" extrusionOk="0">
                <a:moveTo>
                  <a:pt x="44" y="72"/>
                </a:moveTo>
                <a:cubicBezTo>
                  <a:pt x="68" y="72"/>
                  <a:pt x="68" y="72"/>
                  <a:pt x="68" y="72"/>
                </a:cubicBezTo>
                <a:cubicBezTo>
                  <a:pt x="70" y="72"/>
                  <a:pt x="72" y="70"/>
                  <a:pt x="72" y="68"/>
                </a:cubicBezTo>
                <a:cubicBezTo>
                  <a:pt x="72" y="66"/>
                  <a:pt x="70" y="64"/>
                  <a:pt x="68" y="64"/>
                </a:cubicBezTo>
                <a:cubicBezTo>
                  <a:pt x="44" y="64"/>
                  <a:pt x="44" y="64"/>
                  <a:pt x="44" y="64"/>
                </a:cubicBezTo>
                <a:cubicBezTo>
                  <a:pt x="42" y="64"/>
                  <a:pt x="40" y="66"/>
                  <a:pt x="40" y="68"/>
                </a:cubicBezTo>
                <a:cubicBezTo>
                  <a:pt x="40" y="70"/>
                  <a:pt x="42" y="72"/>
                  <a:pt x="44" y="72"/>
                </a:cubicBezTo>
                <a:moveTo>
                  <a:pt x="44" y="88"/>
                </a:moveTo>
                <a:cubicBezTo>
                  <a:pt x="52" y="88"/>
                  <a:pt x="52" y="88"/>
                  <a:pt x="52" y="88"/>
                </a:cubicBezTo>
                <a:cubicBezTo>
                  <a:pt x="54" y="88"/>
                  <a:pt x="56" y="86"/>
                  <a:pt x="56" y="84"/>
                </a:cubicBezTo>
                <a:cubicBezTo>
                  <a:pt x="56" y="82"/>
                  <a:pt x="54" y="80"/>
                  <a:pt x="52" y="80"/>
                </a:cubicBezTo>
                <a:cubicBezTo>
                  <a:pt x="44" y="80"/>
                  <a:pt x="44" y="80"/>
                  <a:pt x="44" y="80"/>
                </a:cubicBezTo>
                <a:cubicBezTo>
                  <a:pt x="42" y="80"/>
                  <a:pt x="40" y="82"/>
                  <a:pt x="40" y="84"/>
                </a:cubicBezTo>
                <a:cubicBezTo>
                  <a:pt x="40" y="86"/>
                  <a:pt x="42" y="88"/>
                  <a:pt x="44" y="88"/>
                </a:cubicBezTo>
                <a:moveTo>
                  <a:pt x="168" y="16"/>
                </a:moveTo>
                <a:cubicBezTo>
                  <a:pt x="128" y="16"/>
                  <a:pt x="128" y="16"/>
                  <a:pt x="128" y="16"/>
                </a:cubicBezTo>
                <a:cubicBezTo>
                  <a:pt x="128" y="7"/>
                  <a:pt x="121" y="0"/>
                  <a:pt x="112" y="0"/>
                </a:cubicBezTo>
                <a:cubicBezTo>
                  <a:pt x="96" y="0"/>
                  <a:pt x="96" y="0"/>
                  <a:pt x="96" y="0"/>
                </a:cubicBezTo>
                <a:cubicBezTo>
                  <a:pt x="87" y="0"/>
                  <a:pt x="80" y="7"/>
                  <a:pt x="80" y="16"/>
                </a:cubicBezTo>
                <a:cubicBezTo>
                  <a:pt x="40" y="16"/>
                  <a:pt x="40" y="16"/>
                  <a:pt x="40" y="16"/>
                </a:cubicBezTo>
                <a:cubicBezTo>
                  <a:pt x="36" y="16"/>
                  <a:pt x="32" y="20"/>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68" y="24"/>
                  <a:pt x="168" y="24"/>
                  <a:pt x="168" y="24"/>
                </a:cubicBezTo>
                <a:cubicBezTo>
                  <a:pt x="168" y="120"/>
                  <a:pt x="168" y="120"/>
                  <a:pt x="168" y="120"/>
                </a:cubicBezTo>
                <a:cubicBezTo>
                  <a:pt x="156" y="120"/>
                  <a:pt x="156" y="120"/>
                  <a:pt x="156" y="120"/>
                </a:cubicBezTo>
                <a:cubicBezTo>
                  <a:pt x="154" y="120"/>
                  <a:pt x="152" y="122"/>
                  <a:pt x="152" y="124"/>
                </a:cubicBezTo>
                <a:cubicBezTo>
                  <a:pt x="152" y="126"/>
                  <a:pt x="154" y="128"/>
                  <a:pt x="156" y="128"/>
                </a:cubicBezTo>
                <a:cubicBezTo>
                  <a:pt x="168" y="128"/>
                  <a:pt x="168" y="128"/>
                  <a:pt x="168" y="128"/>
                </a:cubicBezTo>
                <a:cubicBezTo>
                  <a:pt x="172" y="128"/>
                  <a:pt x="176" y="124"/>
                  <a:pt x="176" y="120"/>
                </a:cubicBezTo>
                <a:cubicBezTo>
                  <a:pt x="176" y="24"/>
                  <a:pt x="176" y="24"/>
                  <a:pt x="176" y="24"/>
                </a:cubicBezTo>
                <a:cubicBezTo>
                  <a:pt x="176" y="20"/>
                  <a:pt x="172" y="16"/>
                  <a:pt x="168" y="16"/>
                </a:cubicBezTo>
                <a:moveTo>
                  <a:pt x="88" y="16"/>
                </a:moveTo>
                <a:cubicBezTo>
                  <a:pt x="88" y="12"/>
                  <a:pt x="92" y="8"/>
                  <a:pt x="96" y="8"/>
                </a:cubicBezTo>
                <a:cubicBezTo>
                  <a:pt x="112" y="8"/>
                  <a:pt x="112" y="8"/>
                  <a:pt x="112" y="8"/>
                </a:cubicBezTo>
                <a:cubicBezTo>
                  <a:pt x="116" y="8"/>
                  <a:pt x="120" y="12"/>
                  <a:pt x="120" y="16"/>
                </a:cubicBezTo>
                <a:lnTo>
                  <a:pt x="88" y="16"/>
                </a:lnTo>
                <a:close/>
                <a:moveTo>
                  <a:pt x="136" y="48"/>
                </a:moveTo>
                <a:cubicBezTo>
                  <a:pt x="96" y="48"/>
                  <a:pt x="96" y="48"/>
                  <a:pt x="96" y="48"/>
                </a:cubicBezTo>
                <a:cubicBezTo>
                  <a:pt x="96" y="39"/>
                  <a:pt x="89" y="32"/>
                  <a:pt x="80" y="32"/>
                </a:cubicBezTo>
                <a:cubicBezTo>
                  <a:pt x="64" y="32"/>
                  <a:pt x="64" y="32"/>
                  <a:pt x="64" y="32"/>
                </a:cubicBezTo>
                <a:cubicBezTo>
                  <a:pt x="55" y="32"/>
                  <a:pt x="48" y="39"/>
                  <a:pt x="48" y="48"/>
                </a:cubicBezTo>
                <a:cubicBezTo>
                  <a:pt x="8" y="48"/>
                  <a:pt x="8" y="48"/>
                  <a:pt x="8" y="48"/>
                </a:cubicBezTo>
                <a:cubicBezTo>
                  <a:pt x="4" y="48"/>
                  <a:pt x="0" y="52"/>
                  <a:pt x="0" y="56"/>
                </a:cubicBezTo>
                <a:cubicBezTo>
                  <a:pt x="0" y="152"/>
                  <a:pt x="0" y="152"/>
                  <a:pt x="0" y="152"/>
                </a:cubicBezTo>
                <a:cubicBezTo>
                  <a:pt x="0" y="156"/>
                  <a:pt x="4" y="160"/>
                  <a:pt x="8" y="160"/>
                </a:cubicBezTo>
                <a:cubicBezTo>
                  <a:pt x="136" y="160"/>
                  <a:pt x="136" y="160"/>
                  <a:pt x="136" y="160"/>
                </a:cubicBezTo>
                <a:cubicBezTo>
                  <a:pt x="140" y="160"/>
                  <a:pt x="144" y="156"/>
                  <a:pt x="144" y="152"/>
                </a:cubicBezTo>
                <a:cubicBezTo>
                  <a:pt x="144" y="56"/>
                  <a:pt x="144" y="56"/>
                  <a:pt x="144" y="56"/>
                </a:cubicBezTo>
                <a:cubicBezTo>
                  <a:pt x="144" y="52"/>
                  <a:pt x="140" y="48"/>
                  <a:pt x="136" y="48"/>
                </a:cubicBezTo>
                <a:moveTo>
                  <a:pt x="64" y="40"/>
                </a:moveTo>
                <a:cubicBezTo>
                  <a:pt x="80" y="40"/>
                  <a:pt x="80" y="40"/>
                  <a:pt x="80" y="40"/>
                </a:cubicBezTo>
                <a:cubicBezTo>
                  <a:pt x="84" y="40"/>
                  <a:pt x="88" y="44"/>
                  <a:pt x="88" y="48"/>
                </a:cubicBezTo>
                <a:cubicBezTo>
                  <a:pt x="56" y="48"/>
                  <a:pt x="56" y="48"/>
                  <a:pt x="56" y="48"/>
                </a:cubicBezTo>
                <a:cubicBezTo>
                  <a:pt x="56" y="44"/>
                  <a:pt x="60" y="40"/>
                  <a:pt x="64" y="40"/>
                </a:cubicBezTo>
                <a:moveTo>
                  <a:pt x="24" y="128"/>
                </a:moveTo>
                <a:cubicBezTo>
                  <a:pt x="22" y="128"/>
                  <a:pt x="20" y="130"/>
                  <a:pt x="20" y="132"/>
                </a:cubicBezTo>
                <a:cubicBezTo>
                  <a:pt x="20" y="134"/>
                  <a:pt x="22" y="136"/>
                  <a:pt x="24" y="136"/>
                </a:cubicBezTo>
                <a:cubicBezTo>
                  <a:pt x="24" y="152"/>
                  <a:pt x="24" y="152"/>
                  <a:pt x="24" y="152"/>
                </a:cubicBezTo>
                <a:cubicBezTo>
                  <a:pt x="8" y="152"/>
                  <a:pt x="8" y="152"/>
                  <a:pt x="8" y="152"/>
                </a:cubicBezTo>
                <a:cubicBezTo>
                  <a:pt x="8" y="56"/>
                  <a:pt x="8" y="56"/>
                  <a:pt x="8" y="56"/>
                </a:cubicBezTo>
                <a:cubicBezTo>
                  <a:pt x="24" y="56"/>
                  <a:pt x="24" y="56"/>
                  <a:pt x="24" y="56"/>
                </a:cubicBezTo>
                <a:lnTo>
                  <a:pt x="24" y="128"/>
                </a:lnTo>
                <a:close/>
                <a:moveTo>
                  <a:pt x="112" y="128"/>
                </a:moveTo>
                <a:cubicBezTo>
                  <a:pt x="110" y="128"/>
                  <a:pt x="108" y="130"/>
                  <a:pt x="108" y="132"/>
                </a:cubicBezTo>
                <a:cubicBezTo>
                  <a:pt x="108" y="134"/>
                  <a:pt x="110" y="136"/>
                  <a:pt x="112" y="136"/>
                </a:cubicBezTo>
                <a:cubicBezTo>
                  <a:pt x="112" y="152"/>
                  <a:pt x="112" y="152"/>
                  <a:pt x="112" y="152"/>
                </a:cubicBezTo>
                <a:cubicBezTo>
                  <a:pt x="32" y="152"/>
                  <a:pt x="32" y="152"/>
                  <a:pt x="32" y="152"/>
                </a:cubicBezTo>
                <a:cubicBezTo>
                  <a:pt x="32" y="136"/>
                  <a:pt x="32" y="136"/>
                  <a:pt x="32" y="136"/>
                </a:cubicBezTo>
                <a:cubicBezTo>
                  <a:pt x="34" y="136"/>
                  <a:pt x="36" y="134"/>
                  <a:pt x="36" y="132"/>
                </a:cubicBezTo>
                <a:cubicBezTo>
                  <a:pt x="36" y="130"/>
                  <a:pt x="34" y="128"/>
                  <a:pt x="32" y="128"/>
                </a:cubicBezTo>
                <a:cubicBezTo>
                  <a:pt x="32" y="56"/>
                  <a:pt x="32" y="56"/>
                  <a:pt x="32" y="56"/>
                </a:cubicBezTo>
                <a:cubicBezTo>
                  <a:pt x="112" y="56"/>
                  <a:pt x="112" y="56"/>
                  <a:pt x="112" y="56"/>
                </a:cubicBezTo>
                <a:lnTo>
                  <a:pt x="112" y="128"/>
                </a:lnTo>
                <a:close/>
                <a:moveTo>
                  <a:pt x="136" y="152"/>
                </a:moveTo>
                <a:cubicBezTo>
                  <a:pt x="120" y="152"/>
                  <a:pt x="120" y="152"/>
                  <a:pt x="120" y="152"/>
                </a:cubicBezTo>
                <a:cubicBezTo>
                  <a:pt x="120" y="136"/>
                  <a:pt x="120" y="136"/>
                  <a:pt x="120" y="136"/>
                </a:cubicBezTo>
                <a:cubicBezTo>
                  <a:pt x="122" y="136"/>
                  <a:pt x="124" y="134"/>
                  <a:pt x="124" y="132"/>
                </a:cubicBezTo>
                <a:cubicBezTo>
                  <a:pt x="124" y="130"/>
                  <a:pt x="122" y="128"/>
                  <a:pt x="120" y="128"/>
                </a:cubicBezTo>
                <a:cubicBezTo>
                  <a:pt x="120" y="56"/>
                  <a:pt x="120" y="56"/>
                  <a:pt x="120" y="56"/>
                </a:cubicBezTo>
                <a:cubicBezTo>
                  <a:pt x="136" y="56"/>
                  <a:pt x="136" y="56"/>
                  <a:pt x="136" y="56"/>
                </a:cubicBezTo>
                <a:lnTo>
                  <a:pt x="136" y="152"/>
                </a:lnTo>
                <a:close/>
              </a:path>
            </a:pathLst>
          </a:custGeom>
          <a:solidFill>
            <a:schemeClr val="lt1"/>
          </a:solidFill>
          <a:ln>
            <a:noFill/>
          </a:ln>
        </p:spPr>
        <p:txBody>
          <a:bodyPr spcFirstLastPara="1" wrap="square" lIns="91433" tIns="45700" rIns="91433" bIns="45700" anchor="t" anchorCtr="0">
            <a:noAutofit/>
          </a:bodyPr>
          <a:lstStyle/>
          <a:p>
            <a:endParaRPr sz="1867">
              <a:solidFill>
                <a:schemeClr val="dk1"/>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4">
            <a:extLst>
              <a:ext uri="{FF2B5EF4-FFF2-40B4-BE49-F238E27FC236}">
                <a16:creationId xmlns:a16="http://schemas.microsoft.com/office/drawing/2014/main" id="{DD971B53-D992-4245-841F-592F776A2697}"/>
              </a:ext>
            </a:extLst>
          </p:cNvPr>
          <p:cNvGraphicFramePr>
            <a:graphicFrameLocks noGrp="1"/>
          </p:cNvGraphicFramePr>
          <p:nvPr>
            <p:extLst>
              <p:ext uri="{D42A27DB-BD31-4B8C-83A1-F6EECF244321}">
                <p14:modId xmlns:p14="http://schemas.microsoft.com/office/powerpoint/2010/main" val="1279891827"/>
              </p:ext>
            </p:extLst>
          </p:nvPr>
        </p:nvGraphicFramePr>
        <p:xfrm>
          <a:off x="1027705" y="705496"/>
          <a:ext cx="9287554" cy="5752920"/>
        </p:xfrm>
        <a:graphic>
          <a:graphicData uri="http://schemas.openxmlformats.org/drawingml/2006/table">
            <a:tbl>
              <a:tblPr firstRow="1" bandRow="1">
                <a:tableStyleId>{5C22544A-7EE6-4342-B048-85BDC9FD1C3A}</a:tableStyleId>
              </a:tblPr>
              <a:tblGrid>
                <a:gridCol w="1921504">
                  <a:extLst>
                    <a:ext uri="{9D8B030D-6E8A-4147-A177-3AD203B41FA5}">
                      <a16:colId xmlns:a16="http://schemas.microsoft.com/office/drawing/2014/main" val="120637227"/>
                    </a:ext>
                  </a:extLst>
                </a:gridCol>
                <a:gridCol w="5875475">
                  <a:extLst>
                    <a:ext uri="{9D8B030D-6E8A-4147-A177-3AD203B41FA5}">
                      <a16:colId xmlns:a16="http://schemas.microsoft.com/office/drawing/2014/main" val="3089702954"/>
                    </a:ext>
                  </a:extLst>
                </a:gridCol>
                <a:gridCol w="1490575">
                  <a:extLst>
                    <a:ext uri="{9D8B030D-6E8A-4147-A177-3AD203B41FA5}">
                      <a16:colId xmlns:a16="http://schemas.microsoft.com/office/drawing/2014/main" val="2872337620"/>
                    </a:ext>
                  </a:extLst>
                </a:gridCol>
              </a:tblGrid>
              <a:tr h="336068">
                <a:tc gridSpan="2">
                  <a:txBody>
                    <a:bodyPr/>
                    <a:lstStyle/>
                    <a:p>
                      <a:pPr algn="l"/>
                      <a:r>
                        <a:rPr lang="en-US" sz="900" b="1" dirty="0">
                          <a:solidFill>
                            <a:srgbClr val="DBF3F9"/>
                          </a:solidFill>
                          <a:latin typeface="Arial" panose="020B0604020202020204" pitchFamily="34" charset="0"/>
                          <a:ea typeface="Roboto Lt" panose="02000000000000000000" pitchFamily="2" charset="0"/>
                          <a:cs typeface="Arial" panose="020B0604020202020204" pitchFamily="34" charset="0"/>
                        </a:rPr>
                        <a:t>Mineral Offering – Mineral Elite</a:t>
                      </a:r>
                    </a:p>
                  </a:txBody>
                  <a:tcPr marL="88277" marR="88277" marT="44138" marB="44138"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lumMod val="90000"/>
                      </a:schemeClr>
                    </a:solidFill>
                  </a:tcPr>
                </a:tc>
                <a:tc hMerge="1">
                  <a:txBody>
                    <a:bodyPr/>
                    <a:lstStyle/>
                    <a:p>
                      <a:endParaRPr lang="en-US"/>
                    </a:p>
                  </a:txBody>
                  <a:tcPr/>
                </a:tc>
                <a:tc>
                  <a:txBody>
                    <a:bodyPr/>
                    <a:lstStyle/>
                    <a:p>
                      <a:pPr algn="ctr"/>
                      <a:r>
                        <a:rPr lang="en-US" sz="900" b="1" dirty="0">
                          <a:solidFill>
                            <a:srgbClr val="DBF3F9"/>
                          </a:solidFill>
                          <a:latin typeface="Arial" panose="020B0604020202020204" pitchFamily="34" charset="0"/>
                          <a:ea typeface="Roboto Lt" panose="02000000000000000000" pitchFamily="2" charset="0"/>
                          <a:cs typeface="Arial" panose="020B0604020202020204" pitchFamily="34" charset="0"/>
                        </a:rPr>
                        <a:t>Health Plan </a:t>
                      </a:r>
                      <a:br>
                        <a:rPr lang="en-US" sz="900" b="1" dirty="0">
                          <a:solidFill>
                            <a:srgbClr val="DBF3F9"/>
                          </a:solidFill>
                          <a:latin typeface="Arial" panose="020B0604020202020204" pitchFamily="34" charset="0"/>
                          <a:ea typeface="Roboto Lt" panose="02000000000000000000" pitchFamily="2" charset="0"/>
                          <a:cs typeface="Arial" panose="020B0604020202020204" pitchFamily="34" charset="0"/>
                        </a:rPr>
                      </a:br>
                      <a:r>
                        <a:rPr lang="en-US" sz="900" b="1" dirty="0">
                          <a:solidFill>
                            <a:srgbClr val="DBF3F9"/>
                          </a:solidFill>
                          <a:latin typeface="Arial" panose="020B0604020202020204" pitchFamily="34" charset="0"/>
                          <a:ea typeface="Roboto Lt" panose="02000000000000000000" pitchFamily="2" charset="0"/>
                          <a:cs typeface="Arial" panose="020B0604020202020204" pitchFamily="34" charset="0"/>
                        </a:rPr>
                        <a:t>Premium Offering</a:t>
                      </a:r>
                    </a:p>
                  </a:txBody>
                  <a:tcPr marL="71238" marR="71238" marT="35619" marB="35619"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593824102"/>
                  </a:ext>
                </a:extLst>
              </a:tr>
              <a:tr h="262504">
                <a:tc>
                  <a:txBody>
                    <a:bodyPr/>
                    <a:lstStyle/>
                    <a:p>
                      <a:pPr lvl="0"/>
                      <a:r>
                        <a:rPr lang="en-US" sz="800" b="0" dirty="0">
                          <a:solidFill>
                            <a:srgbClr val="DBF3F9"/>
                          </a:solidFill>
                          <a:latin typeface="Arial" panose="020B0604020202020204" pitchFamily="34" charset="0"/>
                          <a:ea typeface="Roboto Lt" panose="02000000000000000000" pitchFamily="2" charset="0"/>
                          <a:cs typeface="Arial" panose="020B0604020202020204" pitchFamily="34" charset="0"/>
                        </a:rPr>
                        <a:t>Mineral Platform</a:t>
                      </a:r>
                      <a:r>
                        <a:rPr lang="en-US" sz="800" baseline="30000" dirty="0">
                          <a:solidFill>
                            <a:srgbClr val="DBF3F9"/>
                          </a:solidFill>
                          <a:latin typeface="Arial" panose="020B0604020202020204" pitchFamily="34" charset="0"/>
                          <a:cs typeface="Arial" panose="020B0604020202020204" pitchFamily="34" charset="0"/>
                        </a:rPr>
                        <a:t>™</a:t>
                      </a:r>
                      <a:endParaRPr lang="en-US" sz="800" b="0" baseline="30000" dirty="0">
                        <a:solidFill>
                          <a:srgbClr val="DBF3F9"/>
                        </a:solidFill>
                        <a:latin typeface="Arial" panose="020B0604020202020204" pitchFamily="34" charset="0"/>
                        <a:ea typeface="Roboto Lt" panose="02000000000000000000" pitchFamily="2" charset="0"/>
                        <a:cs typeface="Arial" panose="020B0604020202020204" pitchFamily="34" charset="0"/>
                      </a:endParaRPr>
                    </a:p>
                  </a:txBody>
                  <a:tcPr marL="71238" marR="71238" marT="35619" marB="35619"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l" fontAlgn="t"/>
                      <a:r>
                        <a:rPr lang="en-US" sz="800" b="0" i="0" kern="1200" dirty="0">
                          <a:solidFill>
                            <a:srgbClr val="DBF3F9"/>
                          </a:solidFill>
                          <a:latin typeface="Arial" panose="020B0604020202020204" pitchFamily="34" charset="0"/>
                          <a:ea typeface="Roboto Lt" pitchFamily="2" charset="0"/>
                          <a:cs typeface="Arial" panose="020B0604020202020204" pitchFamily="34" charset="0"/>
                        </a:rPr>
                        <a:t>Platform with anytime access to tools, resources, and information that is easy to understand</a:t>
                      </a:r>
                    </a:p>
                  </a:txBody>
                  <a:tcPr marL="39577" marR="39577" marT="39577" marB="39577"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BF3F9"/>
                          </a:solidFill>
                          <a:effectLst/>
                          <a:uLnTx/>
                          <a:uFillTx/>
                          <a:latin typeface="Arial" panose="020B0604020202020204" pitchFamily="34" charset="0"/>
                          <a:ea typeface="+mn-ea"/>
                          <a:cs typeface="Arial" panose="020B0604020202020204" pitchFamily="34" charset="0"/>
                        </a:rPr>
                        <a:t>✓</a:t>
                      </a:r>
                    </a:p>
                  </a:txBody>
                  <a:tcPr marL="71238" marR="71238" marT="35619" marB="35619"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196209491"/>
                  </a:ext>
                </a:extLst>
              </a:tr>
              <a:tr h="262504">
                <a:tc>
                  <a:txBody>
                    <a:bodyPr/>
                    <a:lstStyle/>
                    <a:p>
                      <a:pPr lvl="0"/>
                      <a:r>
                        <a:rPr lang="en-US" sz="800" b="0" dirty="0">
                          <a:solidFill>
                            <a:schemeClr val="tx1"/>
                          </a:solidFill>
                          <a:latin typeface="Arial" panose="020B0604020202020204" pitchFamily="34" charset="0"/>
                          <a:ea typeface="Roboto Lt" panose="02000000000000000000" pitchFamily="2" charset="0"/>
                          <a:cs typeface="Arial" panose="020B0604020202020204" pitchFamily="34" charset="0"/>
                        </a:rPr>
                        <a:t>Mineral Experts</a:t>
                      </a:r>
                      <a:r>
                        <a:rPr lang="en-US" sz="800" baseline="30000" dirty="0">
                          <a:solidFill>
                            <a:schemeClr val="tx1"/>
                          </a:solidFill>
                          <a:latin typeface="Arial" panose="020B0604020202020204" pitchFamily="34" charset="0"/>
                          <a:cs typeface="Arial" panose="020B0604020202020204" pitchFamily="34" charset="0"/>
                        </a:rPr>
                        <a:t>™</a:t>
                      </a:r>
                      <a:endParaRPr lang="en-US" sz="800" b="0" dirty="0">
                        <a:solidFill>
                          <a:schemeClr val="tx1"/>
                        </a:solidFill>
                        <a:latin typeface="Arial" panose="020B0604020202020204" pitchFamily="34" charset="0"/>
                        <a:ea typeface="Roboto Lt" panose="02000000000000000000" pitchFamily="2" charset="0"/>
                        <a:cs typeface="Arial" panose="020B0604020202020204" pitchFamily="34" charset="0"/>
                      </a:endParaRP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r>
                        <a:rPr lang="en-US" sz="800" b="0" i="0" kern="1200" dirty="0">
                          <a:solidFill>
                            <a:schemeClr val="tx1"/>
                          </a:solidFill>
                          <a:latin typeface="Arial" panose="020B0604020202020204" pitchFamily="34" charset="0"/>
                          <a:ea typeface="Roboto Lt" pitchFamily="2" charset="0"/>
                          <a:cs typeface="Arial" panose="020B0604020202020204" pitchFamily="34" charset="0"/>
                        </a:rPr>
                        <a:t>HR-certified experts answer questions in real time</a:t>
                      </a:r>
                    </a:p>
                  </a:txBody>
                  <a:tcPr marL="39577" marR="39577" marT="39577" marB="3957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txBody>
                  <a:tcPr marL="71238" marR="71238" marT="35619" marB="35619"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181975"/>
                  </a:ext>
                </a:extLst>
              </a:tr>
              <a:tr h="262504">
                <a:tc>
                  <a:txBody>
                    <a:bodyPr/>
                    <a:lstStyle/>
                    <a:p>
                      <a:pPr lvl="0"/>
                      <a:r>
                        <a:rPr lang="en-US" sz="800" b="0" dirty="0">
                          <a:solidFill>
                            <a:srgbClr val="DBF3F9"/>
                          </a:solidFill>
                          <a:latin typeface="Arial" panose="020B0604020202020204" pitchFamily="34" charset="0"/>
                          <a:ea typeface="Roboto Lt" panose="02000000000000000000" pitchFamily="2" charset="0"/>
                          <a:cs typeface="Arial" panose="020B0604020202020204" pitchFamily="34" charset="0"/>
                        </a:rPr>
                        <a:t>Mineral Intelligence</a:t>
                      </a:r>
                      <a:r>
                        <a:rPr lang="en-US" sz="800" baseline="30000" dirty="0">
                          <a:solidFill>
                            <a:srgbClr val="DBF3F9"/>
                          </a:solidFill>
                          <a:latin typeface="Arial" panose="020B0604020202020204" pitchFamily="34" charset="0"/>
                          <a:cs typeface="Arial" panose="020B0604020202020204" pitchFamily="34" charset="0"/>
                        </a:rPr>
                        <a:t>™</a:t>
                      </a:r>
                      <a:endParaRPr lang="en-US" sz="800" b="0" dirty="0">
                        <a:solidFill>
                          <a:srgbClr val="DBF3F9"/>
                        </a:solidFill>
                        <a:latin typeface="Arial" panose="020B0604020202020204" pitchFamily="34" charset="0"/>
                        <a:ea typeface="Roboto Lt" panose="02000000000000000000" pitchFamily="2" charset="0"/>
                        <a:cs typeface="Arial" panose="020B0604020202020204" pitchFamily="34" charset="0"/>
                      </a:endParaRP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l" fontAlgn="t"/>
                      <a:r>
                        <a:rPr lang="en-US" sz="800" b="0" i="0" kern="1200" dirty="0">
                          <a:solidFill>
                            <a:srgbClr val="DBF3F9"/>
                          </a:solidFill>
                          <a:latin typeface="Arial" panose="020B0604020202020204" pitchFamily="34" charset="0"/>
                          <a:ea typeface="Roboto Lt" pitchFamily="2" charset="0"/>
                          <a:cs typeface="Arial" panose="020B0604020202020204" pitchFamily="34" charset="0"/>
                        </a:rPr>
                        <a:t>Proactive recommendations with real-time alerts, timely guidance and tangible action items</a:t>
                      </a:r>
                    </a:p>
                  </a:txBody>
                  <a:tcPr marL="39577" marR="39577" marT="39577" marB="39577"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DBF3F9"/>
                          </a:solidFill>
                          <a:effectLst/>
                          <a:uLnTx/>
                          <a:uFillTx/>
                          <a:latin typeface="Arial" panose="020B0604020202020204" pitchFamily="34" charset="0"/>
                          <a:ea typeface="+mn-ea"/>
                          <a:cs typeface="Arial" panose="020B0604020202020204" pitchFamily="34" charset="0"/>
                        </a:rPr>
                        <a:t>✓</a:t>
                      </a:r>
                      <a:endParaRPr kumimoji="0" lang="en-US" sz="1300" b="0" i="0" u="none" strike="noStrike" kern="1200" cap="none" spc="0" normalizeH="0" baseline="0" noProof="0" dirty="0">
                        <a:ln>
                          <a:noFill/>
                        </a:ln>
                        <a:solidFill>
                          <a:srgbClr val="DBF3F9"/>
                        </a:solidFill>
                        <a:effectLst/>
                        <a:uLnTx/>
                        <a:uFillTx/>
                        <a:latin typeface="Arial" panose="020B0604020202020204" pitchFamily="34" charset="0"/>
                        <a:ea typeface="+mn-ea"/>
                        <a:cs typeface="Arial" panose="020B0604020202020204" pitchFamily="34" charset="0"/>
                      </a:endParaRPr>
                    </a:p>
                  </a:txBody>
                  <a:tcPr marL="71238" marR="71238" marT="35619" marB="35619"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66677879"/>
                  </a:ext>
                </a:extLst>
              </a:tr>
              <a:tr h="262504">
                <a:tc>
                  <a:txBody>
                    <a:bodyPr/>
                    <a:lstStyle/>
                    <a:p>
                      <a:pPr lvl="0"/>
                      <a:r>
                        <a:rPr lang="en-US" sz="800" b="0" dirty="0">
                          <a:solidFill>
                            <a:schemeClr val="tx1"/>
                          </a:solidFill>
                          <a:latin typeface="Arial" panose="020B0604020202020204" pitchFamily="34" charset="0"/>
                          <a:ea typeface="Roboto Lt" panose="02000000000000000000" pitchFamily="2" charset="0"/>
                          <a:cs typeface="Arial" panose="020B0604020202020204" pitchFamily="34" charset="0"/>
                        </a:rPr>
                        <a:t>Smart Employee Handbook</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r>
                        <a:rPr lang="en-US" sz="800" b="0" i="0" dirty="0">
                          <a:solidFill>
                            <a:schemeClr val="tx1"/>
                          </a:solidFill>
                          <a:latin typeface="Arial" panose="020B0604020202020204" pitchFamily="34" charset="0"/>
                          <a:ea typeface="Roboto Lt" pitchFamily="2" charset="0"/>
                          <a:cs typeface="Arial" panose="020B0604020202020204" pitchFamily="34" charset="0"/>
                        </a:rPr>
                        <a:t>State and federal-compliant handbook builder that sends alerts as laws change</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txBody>
                  <a:tcPr marL="71238" marR="71238" marT="35619" marB="35619"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6645519"/>
                  </a:ext>
                </a:extLst>
              </a:tr>
              <a:tr h="262504">
                <a:tc>
                  <a:txBody>
                    <a:bodyPr/>
                    <a:lstStyle/>
                    <a:p>
                      <a:pPr lvl="0"/>
                      <a:r>
                        <a:rPr lang="en-US" sz="800" b="0" dirty="0">
                          <a:solidFill>
                            <a:srgbClr val="DBF3F9"/>
                          </a:solidFill>
                          <a:latin typeface="Arial" panose="020B0604020202020204" pitchFamily="34" charset="0"/>
                          <a:ea typeface="Roboto Lt" panose="02000000000000000000" pitchFamily="2" charset="0"/>
                          <a:cs typeface="Arial" panose="020B0604020202020204" pitchFamily="34" charset="0"/>
                        </a:rPr>
                        <a:t>Learn</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r>
                        <a:rPr lang="en-US" sz="800" b="0" i="0" dirty="0">
                          <a:solidFill>
                            <a:srgbClr val="DBF3F9"/>
                          </a:solidFill>
                          <a:latin typeface="Arial" panose="020B0604020202020204" pitchFamily="34" charset="0"/>
                          <a:ea typeface="Roboto Lt" pitchFamily="2" charset="0"/>
                          <a:cs typeface="Arial" panose="020B0604020202020204" pitchFamily="34" charset="0"/>
                        </a:rPr>
                        <a:t>Learning management system that houses 300+ online training courses</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BF3F9"/>
                          </a:solidFill>
                          <a:effectLst/>
                          <a:uLnTx/>
                          <a:uFillTx/>
                          <a:latin typeface="Arial" panose="020B0604020202020204" pitchFamily="34" charset="0"/>
                          <a:ea typeface="+mn-ea"/>
                          <a:cs typeface="Arial" panose="020B0604020202020204" pitchFamily="34" charset="0"/>
                        </a:rPr>
                        <a:t>✓</a:t>
                      </a:r>
                    </a:p>
                  </a:txBody>
                  <a:tcPr marL="71238" marR="71238" marT="35619" marB="35619"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539785310"/>
                  </a:ext>
                </a:extLst>
              </a:tr>
              <a:tr h="262504">
                <a:tc>
                  <a:txBody>
                    <a:bodyPr/>
                    <a:lstStyle/>
                    <a:p>
                      <a:pPr lvl="0"/>
                      <a:r>
                        <a:rPr lang="en-US" sz="800" b="0" dirty="0">
                          <a:solidFill>
                            <a:srgbClr val="DBF3F9"/>
                          </a:solidFill>
                          <a:latin typeface="Arial" panose="020B0604020202020204" pitchFamily="34" charset="0"/>
                          <a:ea typeface="Roboto Lt" panose="02000000000000000000" pitchFamily="2" charset="0"/>
                          <a:cs typeface="Arial" panose="020B0604020202020204" pitchFamily="34" charset="0"/>
                        </a:rPr>
                        <a:t>Core Courses</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r>
                        <a:rPr lang="en-US" sz="800" b="0" i="0" dirty="0">
                          <a:solidFill>
                            <a:srgbClr val="DBF3F9"/>
                          </a:solidFill>
                          <a:latin typeface="Arial" panose="020B0604020202020204" pitchFamily="34" charset="0"/>
                          <a:ea typeface="Roboto Lt" pitchFamily="2" charset="0"/>
                          <a:cs typeface="Arial" panose="020B0604020202020204" pitchFamily="34" charset="0"/>
                        </a:rPr>
                        <a:t>The Core Courses catalog for Learn fosters continuous learning, improves workforce skills and helps increase</a:t>
                      </a:r>
                    </a:p>
                    <a:p>
                      <a:pPr lvl="0"/>
                      <a:r>
                        <a:rPr lang="en-US" sz="800" b="0" i="0" dirty="0">
                          <a:solidFill>
                            <a:srgbClr val="DBF3F9"/>
                          </a:solidFill>
                          <a:latin typeface="Arial" panose="020B0604020202020204" pitchFamily="34" charset="0"/>
                          <a:ea typeface="Roboto Lt" pitchFamily="2" charset="0"/>
                          <a:cs typeface="Arial" panose="020B0604020202020204" pitchFamily="34" charset="0"/>
                        </a:rPr>
                        <a:t>employee engagement</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BF3F9"/>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DBF3F9"/>
                        </a:solidFill>
                        <a:effectLst/>
                        <a:uLnTx/>
                        <a:uFillTx/>
                        <a:latin typeface="Arial" panose="020B0604020202020204" pitchFamily="34" charset="0"/>
                        <a:ea typeface="+mn-ea"/>
                        <a:cs typeface="Arial" panose="020B0604020202020204" pitchFamily="34" charset="0"/>
                      </a:endParaRPr>
                    </a:p>
                  </a:txBody>
                  <a:tcPr marL="71238" marR="71238" marT="35619" marB="35619"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45568927"/>
                  </a:ext>
                </a:extLst>
              </a:tr>
              <a:tr h="262504">
                <a:tc>
                  <a:txBody>
                    <a:bodyPr/>
                    <a:lstStyle/>
                    <a:p>
                      <a:pPr lvl="0"/>
                      <a:r>
                        <a:rPr lang="en-US" sz="800" b="0" dirty="0">
                          <a:solidFill>
                            <a:schemeClr val="tx1"/>
                          </a:solidFill>
                          <a:latin typeface="Arial" panose="020B0604020202020204" pitchFamily="34" charset="0"/>
                          <a:ea typeface="Roboto Lt" panose="02000000000000000000" pitchFamily="2" charset="0"/>
                          <a:cs typeface="Arial" panose="020B0604020202020204" pitchFamily="34" charset="0"/>
                        </a:rPr>
                        <a:t>Custom Course Uploader</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r>
                        <a:rPr lang="en-US" sz="800" b="0" i="0" dirty="0">
                          <a:solidFill>
                            <a:schemeClr val="tx1"/>
                          </a:solidFill>
                          <a:latin typeface="Arial" panose="020B0604020202020204" pitchFamily="34" charset="0"/>
                          <a:ea typeface="Roboto Lt" pitchFamily="2" charset="0"/>
                          <a:cs typeface="Arial" panose="020B0604020202020204" pitchFamily="34" charset="0"/>
                        </a:rPr>
                        <a:t>Tool that enables clients to add custom training to their course catalog</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txBody>
                  <a:tcPr marL="71238" marR="71238" marT="35619" marB="35619"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038211"/>
                  </a:ext>
                </a:extLst>
              </a:tr>
              <a:tr h="262504">
                <a:tc>
                  <a:txBody>
                    <a:bodyPr/>
                    <a:lstStyle/>
                    <a:p>
                      <a:pPr lvl="0"/>
                      <a:r>
                        <a:rPr lang="en-US" sz="800" b="0" dirty="0">
                          <a:solidFill>
                            <a:srgbClr val="DBF3F9"/>
                          </a:solidFill>
                          <a:latin typeface="Arial" panose="020B0604020202020204" pitchFamily="34" charset="0"/>
                          <a:ea typeface="Roboto Lt" panose="02000000000000000000" pitchFamily="2" charset="0"/>
                          <a:cs typeface="Arial" panose="020B0604020202020204" pitchFamily="34" charset="0"/>
                        </a:rPr>
                        <a:t>HR Compliance Library</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r>
                        <a:rPr lang="en-US" sz="800" b="0" i="0" dirty="0">
                          <a:solidFill>
                            <a:srgbClr val="DBF3F9"/>
                          </a:solidFill>
                          <a:latin typeface="Arial" panose="020B0604020202020204" pitchFamily="34" charset="0"/>
                          <a:ea typeface="Roboto Lt" pitchFamily="2" charset="0"/>
                          <a:cs typeface="Arial" panose="020B0604020202020204" pitchFamily="34" charset="0"/>
                        </a:rPr>
                        <a:t>Searchable library updated with the latest laws and HR best practices</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DBF3F9"/>
                          </a:solidFill>
                          <a:effectLst/>
                          <a:uLnTx/>
                          <a:uFillTx/>
                          <a:latin typeface="Arial" panose="020B0604020202020204" pitchFamily="34" charset="0"/>
                          <a:ea typeface="+mn-ea"/>
                          <a:cs typeface="Arial" panose="020B0604020202020204" pitchFamily="34" charset="0"/>
                        </a:rPr>
                        <a:t>✓</a:t>
                      </a:r>
                      <a:endParaRPr kumimoji="0" lang="en-US" sz="1300" b="0" i="0" u="none" strike="noStrike" kern="1200" cap="none" spc="0" normalizeH="0" baseline="0" noProof="0" dirty="0">
                        <a:ln>
                          <a:noFill/>
                        </a:ln>
                        <a:solidFill>
                          <a:srgbClr val="DBF3F9"/>
                        </a:solidFill>
                        <a:effectLst/>
                        <a:uLnTx/>
                        <a:uFillTx/>
                        <a:latin typeface="Arial" panose="020B0604020202020204" pitchFamily="34" charset="0"/>
                        <a:ea typeface="+mn-ea"/>
                        <a:cs typeface="Arial" panose="020B0604020202020204" pitchFamily="34" charset="0"/>
                      </a:endParaRPr>
                    </a:p>
                  </a:txBody>
                  <a:tcPr marL="71238" marR="71238" marT="35619" marB="35619"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13927079"/>
                  </a:ext>
                </a:extLst>
              </a:tr>
              <a:tr h="262504">
                <a:tc>
                  <a:txBody>
                    <a:bodyPr/>
                    <a:lstStyle/>
                    <a:p>
                      <a:pPr lvl="0"/>
                      <a:r>
                        <a:rPr lang="en-US" sz="800" b="0" dirty="0">
                          <a:solidFill>
                            <a:schemeClr val="tx1"/>
                          </a:solidFill>
                          <a:latin typeface="Arial" panose="020B0604020202020204" pitchFamily="34" charset="0"/>
                          <a:ea typeface="Roboto Lt" panose="02000000000000000000" pitchFamily="2" charset="0"/>
                          <a:cs typeface="Arial" panose="020B0604020202020204" pitchFamily="34" charset="0"/>
                        </a:rPr>
                        <a:t>Notifications</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r>
                        <a:rPr lang="en-US" sz="800" b="0" i="0" dirty="0">
                          <a:solidFill>
                            <a:schemeClr val="tx1"/>
                          </a:solidFill>
                          <a:latin typeface="Arial" panose="020B0604020202020204" pitchFamily="34" charset="0"/>
                          <a:ea typeface="Roboto Lt" pitchFamily="2" charset="0"/>
                          <a:cs typeface="Arial" panose="020B0604020202020204" pitchFamily="34" charset="0"/>
                        </a:rPr>
                        <a:t>Mix of newsletters, law alerts, webinars and client training</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txBody>
                  <a:tcPr marL="71238" marR="71238" marT="35619" marB="35619"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4004394"/>
                  </a:ext>
                </a:extLst>
              </a:tr>
              <a:tr h="262504">
                <a:tc>
                  <a:txBody>
                    <a:bodyPr/>
                    <a:lstStyle/>
                    <a:p>
                      <a:pPr lvl="0"/>
                      <a:r>
                        <a:rPr lang="en-US" sz="800" b="0" dirty="0">
                          <a:solidFill>
                            <a:srgbClr val="DBF3F9"/>
                          </a:solidFill>
                          <a:latin typeface="Arial" panose="020B0604020202020204" pitchFamily="34" charset="0"/>
                          <a:ea typeface="Roboto Lt" panose="02000000000000000000" pitchFamily="2" charset="0"/>
                          <a:cs typeface="Arial" panose="020B0604020202020204" pitchFamily="34" charset="0"/>
                        </a:rPr>
                        <a:t>Benefits Document Creator</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r>
                        <a:rPr lang="en-US" sz="800" b="0" i="0" dirty="0">
                          <a:solidFill>
                            <a:srgbClr val="DBF3F9"/>
                          </a:solidFill>
                          <a:latin typeface="Arial" panose="020B0604020202020204" pitchFamily="34" charset="0"/>
                          <a:ea typeface="Roboto Lt" pitchFamily="2" charset="0"/>
                          <a:cs typeface="Arial" panose="020B0604020202020204" pitchFamily="34" charset="0"/>
                        </a:rPr>
                        <a:t>Benefit plan documents compliant with ERISA and updated as laws change</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DBF3F9"/>
                          </a:solidFill>
                          <a:effectLst/>
                          <a:uLnTx/>
                          <a:uFillTx/>
                          <a:latin typeface="Arial" panose="020B0604020202020204" pitchFamily="34" charset="0"/>
                          <a:ea typeface="+mn-ea"/>
                          <a:cs typeface="Arial" panose="020B0604020202020204" pitchFamily="34" charset="0"/>
                        </a:rPr>
                        <a:t>✓</a:t>
                      </a:r>
                      <a:endParaRPr kumimoji="0" lang="en-US" sz="1300" b="0" i="0" u="none" strike="noStrike" kern="1200" cap="none" spc="0" normalizeH="0" baseline="0" noProof="0" dirty="0">
                        <a:ln>
                          <a:noFill/>
                        </a:ln>
                        <a:solidFill>
                          <a:srgbClr val="DBF3F9"/>
                        </a:solidFill>
                        <a:effectLst/>
                        <a:uLnTx/>
                        <a:uFillTx/>
                        <a:latin typeface="Arial" panose="020B0604020202020204" pitchFamily="34" charset="0"/>
                        <a:ea typeface="+mn-ea"/>
                        <a:cs typeface="Arial" panose="020B0604020202020204" pitchFamily="34" charset="0"/>
                      </a:endParaRPr>
                    </a:p>
                  </a:txBody>
                  <a:tcPr marL="71238" marR="71238" marT="35619" marB="35619"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22127820"/>
                  </a:ext>
                </a:extLst>
              </a:tr>
              <a:tr h="262504">
                <a:tc>
                  <a:txBody>
                    <a:bodyPr/>
                    <a:lstStyle/>
                    <a:p>
                      <a:pPr lvl="0"/>
                      <a:r>
                        <a:rPr lang="en-US" sz="800" b="0" dirty="0">
                          <a:solidFill>
                            <a:schemeClr val="tx1"/>
                          </a:solidFill>
                          <a:latin typeface="Arial" panose="020B0604020202020204" pitchFamily="34" charset="0"/>
                          <a:ea typeface="Roboto Lt" panose="02000000000000000000" pitchFamily="2" charset="0"/>
                          <a:cs typeface="Arial" panose="020B0604020202020204" pitchFamily="34" charset="0"/>
                        </a:rPr>
                        <a:t>Workplace Harassment Prevention</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r>
                        <a:rPr lang="en-US" sz="800" b="0" i="0" dirty="0">
                          <a:solidFill>
                            <a:schemeClr val="tx1"/>
                          </a:solidFill>
                          <a:latin typeface="Arial" panose="020B0604020202020204" pitchFamily="34" charset="0"/>
                          <a:ea typeface="Roboto Lt" pitchFamily="2" charset="0"/>
                          <a:cs typeface="Arial" panose="020B0604020202020204" pitchFamily="34" charset="0"/>
                        </a:rPr>
                        <a:t>Workplace harassment prevention training compliant with all state mandates</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txBody>
                  <a:tcPr marL="71238" marR="71238" marT="35619" marB="35619"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0856150"/>
                  </a:ext>
                </a:extLst>
              </a:tr>
              <a:tr h="262504">
                <a:tc>
                  <a:txBody>
                    <a:bodyPr/>
                    <a:lstStyle/>
                    <a:p>
                      <a:pPr lvl="0"/>
                      <a:r>
                        <a:rPr lang="en-US" sz="800" b="0" dirty="0">
                          <a:solidFill>
                            <a:srgbClr val="DBF3F9"/>
                          </a:solidFill>
                          <a:latin typeface="Arial" panose="020B0604020202020204" pitchFamily="34" charset="0"/>
                          <a:ea typeface="Roboto Lt" panose="02000000000000000000" pitchFamily="2" charset="0"/>
                          <a:cs typeface="Arial" panose="020B0604020202020204" pitchFamily="34" charset="0"/>
                        </a:rPr>
                        <a:t>Workplace Safety</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r>
                        <a:rPr lang="en-US" sz="800" b="0" i="0" dirty="0">
                          <a:solidFill>
                            <a:srgbClr val="DBF3F9"/>
                          </a:solidFill>
                          <a:latin typeface="Arial" panose="020B0604020202020204" pitchFamily="34" charset="0"/>
                          <a:ea typeface="Roboto Lt" pitchFamily="2" charset="0"/>
                          <a:cs typeface="Arial" panose="020B0604020202020204" pitchFamily="34" charset="0"/>
                        </a:rPr>
                        <a:t>OSHA tracking and reporting tool with over 125 safety training courses</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DBF3F9"/>
                          </a:solidFill>
                          <a:effectLst/>
                          <a:uLnTx/>
                          <a:uFillTx/>
                          <a:latin typeface="Arial" panose="020B0604020202020204" pitchFamily="34" charset="0"/>
                          <a:ea typeface="+mn-ea"/>
                          <a:cs typeface="Arial" panose="020B0604020202020204" pitchFamily="34" charset="0"/>
                        </a:rPr>
                        <a:t>✓</a:t>
                      </a:r>
                      <a:endParaRPr kumimoji="0" lang="en-US" sz="1300" b="0" i="0" u="none" strike="noStrike" kern="1200" cap="none" spc="0" normalizeH="0" baseline="0" noProof="0" dirty="0">
                        <a:ln>
                          <a:noFill/>
                        </a:ln>
                        <a:solidFill>
                          <a:srgbClr val="DBF3F9"/>
                        </a:solidFill>
                        <a:effectLst/>
                        <a:uLnTx/>
                        <a:uFillTx/>
                        <a:latin typeface="Arial" panose="020B0604020202020204" pitchFamily="34" charset="0"/>
                        <a:ea typeface="+mn-ea"/>
                        <a:cs typeface="Arial" panose="020B0604020202020204" pitchFamily="34" charset="0"/>
                      </a:endParaRPr>
                    </a:p>
                  </a:txBody>
                  <a:tcPr marL="71238" marR="71238" marT="35619" marB="35619"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52111424"/>
                  </a:ext>
                </a:extLst>
              </a:tr>
              <a:tr h="306642">
                <a:tc>
                  <a:txBody>
                    <a:bodyPr/>
                    <a:lstStyle/>
                    <a:p>
                      <a:pPr lvl="0"/>
                      <a:r>
                        <a:rPr lang="en-US" sz="800" b="0" dirty="0">
                          <a:solidFill>
                            <a:schemeClr val="tx1"/>
                          </a:solidFill>
                          <a:latin typeface="Arial" panose="020B0604020202020204" pitchFamily="34" charset="0"/>
                          <a:ea typeface="Roboto Lt" panose="02000000000000000000" pitchFamily="2" charset="0"/>
                          <a:cs typeface="Arial" panose="020B0604020202020204" pitchFamily="34" charset="0"/>
                        </a:rPr>
                        <a:t>Smart Employee </a:t>
                      </a:r>
                      <a:br>
                        <a:rPr lang="en-US" sz="800" b="0" dirty="0">
                          <a:solidFill>
                            <a:schemeClr val="tx1"/>
                          </a:solidFill>
                          <a:latin typeface="Arial" panose="020B0604020202020204" pitchFamily="34" charset="0"/>
                          <a:ea typeface="Roboto Lt" panose="02000000000000000000" pitchFamily="2" charset="0"/>
                          <a:cs typeface="Arial" panose="020B0604020202020204" pitchFamily="34" charset="0"/>
                        </a:rPr>
                      </a:br>
                      <a:r>
                        <a:rPr lang="en-US" sz="800" b="0" dirty="0">
                          <a:solidFill>
                            <a:schemeClr val="tx1"/>
                          </a:solidFill>
                          <a:latin typeface="Arial" panose="020B0604020202020204" pitchFamily="34" charset="0"/>
                          <a:ea typeface="Roboto Lt" panose="02000000000000000000" pitchFamily="2" charset="0"/>
                          <a:cs typeface="Arial" panose="020B0604020202020204" pitchFamily="34" charset="0"/>
                        </a:rPr>
                        <a:t>Handbook Plus</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r>
                        <a:rPr lang="en-US" sz="800" b="0" i="0" dirty="0">
                          <a:solidFill>
                            <a:schemeClr val="tx1"/>
                          </a:solidFill>
                          <a:latin typeface="Arial" panose="020B0604020202020204" pitchFamily="34" charset="0"/>
                          <a:ea typeface="Roboto Lt" pitchFamily="2" charset="0"/>
                          <a:cs typeface="Arial" panose="020B0604020202020204" pitchFamily="34" charset="0"/>
                        </a:rPr>
                        <a:t>Living handbook with multistate, send/acknowledgment and Spanish language functionalities</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txBody>
                  <a:tcPr marL="71238" marR="71238" marT="35619" marB="35619"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5532869"/>
                  </a:ext>
                </a:extLst>
              </a:tr>
              <a:tr h="262504">
                <a:tc>
                  <a:txBody>
                    <a:bodyPr/>
                    <a:lstStyle/>
                    <a:p>
                      <a:r>
                        <a:rPr lang="en-US" sz="800" b="0" kern="1200" dirty="0">
                          <a:solidFill>
                            <a:srgbClr val="DBF3F9"/>
                          </a:solidFill>
                          <a:latin typeface="Arial" panose="020B0604020202020204" pitchFamily="34" charset="0"/>
                          <a:ea typeface="Roboto Lt" panose="02000000000000000000" pitchFamily="2" charset="0"/>
                          <a:cs typeface="Arial" panose="020B0604020202020204" pitchFamily="34" charset="0"/>
                        </a:rPr>
                        <a:t>Cybersecurity</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800" dirty="0">
                          <a:solidFill>
                            <a:srgbClr val="DBF3F9"/>
                          </a:solidFill>
                          <a:latin typeface="Arial" panose="020B0604020202020204" pitchFamily="34" charset="0"/>
                          <a:ea typeface="Roboto Lt" panose="02000000000000000000" pitchFamily="2" charset="0"/>
                          <a:cs typeface="Arial" panose="020B0604020202020204" pitchFamily="34" charset="0"/>
                        </a:rPr>
                        <a:t>Protect assets and reduce the risk of cyber-attacks with e-learning courses</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BF3F9"/>
                          </a:solidFill>
                          <a:effectLst/>
                          <a:uLnTx/>
                          <a:uFillTx/>
                          <a:latin typeface="Arial" panose="020B0604020202020204" pitchFamily="34" charset="0"/>
                          <a:ea typeface="+mn-ea"/>
                          <a:cs typeface="Arial" panose="020B0604020202020204" pitchFamily="34" charset="0"/>
                        </a:rPr>
                        <a:t>✓</a:t>
                      </a:r>
                    </a:p>
                  </a:txBody>
                  <a:tcPr marL="71238" marR="71238" marT="35619" marB="35619"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536077822"/>
                  </a:ext>
                </a:extLst>
              </a:tr>
              <a:tr h="306642">
                <a:tc>
                  <a:txBody>
                    <a:bodyPr/>
                    <a:lstStyle/>
                    <a:p>
                      <a:pPr marL="0" algn="l" defTabSz="914400" rtl="0" eaLnBrk="1" latinLnBrk="0" hangingPunct="1"/>
                      <a:r>
                        <a:rPr lang="en-US" sz="800" b="0" kern="1200" dirty="0">
                          <a:solidFill>
                            <a:schemeClr val="tx1"/>
                          </a:solidFill>
                          <a:latin typeface="Arial" panose="020B0604020202020204" pitchFamily="34" charset="0"/>
                          <a:ea typeface="Roboto Lt" panose="02000000000000000000" pitchFamily="2" charset="0"/>
                          <a:cs typeface="Arial" panose="020B0604020202020204" pitchFamily="34" charset="0"/>
                        </a:rPr>
                        <a:t>Diversity, Equity, Inclusion, and Belonging (DEIB)</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kern="1200" dirty="0">
                          <a:solidFill>
                            <a:schemeClr val="tx1"/>
                          </a:solidFill>
                          <a:latin typeface="Arial" panose="020B0604020202020204" pitchFamily="34" charset="0"/>
                          <a:ea typeface="Roboto Lt" panose="02000000000000000000" pitchFamily="2" charset="0"/>
                          <a:cs typeface="Arial" panose="020B0604020202020204" pitchFamily="34" charset="0"/>
                        </a:rPr>
                        <a:t>Build skills and knowledge for a more diverse and inclusive workplace by training employees</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txBody>
                  <a:tcPr marL="71238" marR="71238" marT="35619" marB="35619"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7716981"/>
                  </a:ext>
                </a:extLst>
              </a:tr>
              <a:tr h="262504">
                <a:tc>
                  <a:txBody>
                    <a:bodyPr/>
                    <a:lstStyle/>
                    <a:p>
                      <a:pPr marL="0" algn="l" defTabSz="914400" rtl="0" eaLnBrk="1" latinLnBrk="0" hangingPunct="1"/>
                      <a:r>
                        <a:rPr lang="en-US" sz="800" b="0" kern="1200" dirty="0">
                          <a:solidFill>
                            <a:srgbClr val="DBF3F9"/>
                          </a:solidFill>
                          <a:latin typeface="Arial" panose="020B0604020202020204" pitchFamily="34" charset="0"/>
                          <a:ea typeface="Roboto Lt" panose="02000000000000000000" pitchFamily="2" charset="0"/>
                          <a:cs typeface="Arial" panose="020B0604020202020204" pitchFamily="34" charset="0"/>
                        </a:rPr>
                        <a:t>Communication</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800" kern="1200" dirty="0">
                          <a:solidFill>
                            <a:srgbClr val="DBF3F9"/>
                          </a:solidFill>
                          <a:latin typeface="Arial" panose="020B0604020202020204" pitchFamily="34" charset="0"/>
                          <a:ea typeface="Roboto Lt" panose="02000000000000000000" pitchFamily="2" charset="0"/>
                          <a:cs typeface="Arial" panose="020B0604020202020204" pitchFamily="34" charset="0"/>
                        </a:rPr>
                        <a:t>Help employees develop the necessary skills to communicate and collaborate clearly and effectively</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BF3F9"/>
                          </a:solidFill>
                          <a:effectLst/>
                          <a:uLnTx/>
                          <a:uFillTx/>
                          <a:latin typeface="Arial" panose="020B0604020202020204" pitchFamily="34" charset="0"/>
                          <a:ea typeface="+mn-ea"/>
                          <a:cs typeface="Arial" panose="020B0604020202020204" pitchFamily="34" charset="0"/>
                        </a:rPr>
                        <a:t>✓</a:t>
                      </a:r>
                    </a:p>
                  </a:txBody>
                  <a:tcPr marL="71238" marR="71238" marT="35619" marB="35619"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967408933"/>
                  </a:ext>
                </a:extLst>
              </a:tr>
              <a:tr h="262504">
                <a:tc>
                  <a:txBody>
                    <a:bodyPr/>
                    <a:lstStyle/>
                    <a:p>
                      <a:pPr marL="0" algn="l" defTabSz="914400" rtl="0" eaLnBrk="1" latinLnBrk="0" hangingPunct="1"/>
                      <a:r>
                        <a:rPr lang="en-US" sz="800" b="0" kern="1200" dirty="0">
                          <a:solidFill>
                            <a:schemeClr val="tx1"/>
                          </a:solidFill>
                          <a:latin typeface="Arial" panose="020B0604020202020204" pitchFamily="34" charset="0"/>
                          <a:ea typeface="Roboto Lt" panose="02000000000000000000" pitchFamily="2" charset="0"/>
                          <a:cs typeface="Arial" panose="020B0604020202020204" pitchFamily="34" charset="0"/>
                        </a:rPr>
                        <a:t>Health and Wellness</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solidFill>
                            <a:schemeClr val="tx1"/>
                          </a:solidFill>
                          <a:latin typeface="Arial" panose="020B0604020202020204" pitchFamily="34" charset="0"/>
                          <a:ea typeface="Roboto Lt" panose="02000000000000000000" pitchFamily="2" charset="0"/>
                          <a:cs typeface="Arial" panose="020B0604020202020204" pitchFamily="34" charset="0"/>
                        </a:rPr>
                        <a:t>Increase employee morale, productivity, attendance, and retention through e-learning courses</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txBody>
                  <a:tcPr marL="71238" marR="71238" marT="35619" marB="35619"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9439996"/>
                  </a:ext>
                </a:extLst>
              </a:tr>
              <a:tr h="262504">
                <a:tc>
                  <a:txBody>
                    <a:bodyPr/>
                    <a:lstStyle/>
                    <a:p>
                      <a:pPr marL="0" algn="l" defTabSz="914400" rtl="0" eaLnBrk="1" latinLnBrk="0" hangingPunct="1"/>
                      <a:r>
                        <a:rPr lang="en-US" sz="800" b="0" kern="1200" dirty="0">
                          <a:solidFill>
                            <a:srgbClr val="DBF3F9"/>
                          </a:solidFill>
                          <a:latin typeface="Arial" panose="020B0604020202020204" pitchFamily="34" charset="0"/>
                          <a:ea typeface="Roboto Lt" panose="02000000000000000000" pitchFamily="2" charset="0"/>
                          <a:cs typeface="Arial" panose="020B0604020202020204" pitchFamily="34" charset="0"/>
                        </a:rPr>
                        <a:t>Leadership and Management</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800" dirty="0">
                          <a:solidFill>
                            <a:srgbClr val="DBF3F9"/>
                          </a:solidFill>
                          <a:latin typeface="Arial" panose="020B0604020202020204" pitchFamily="34" charset="0"/>
                          <a:ea typeface="Roboto Lt" panose="02000000000000000000" pitchFamily="2" charset="0"/>
                          <a:cs typeface="Arial" panose="020B0604020202020204" pitchFamily="34" charset="0"/>
                        </a:rPr>
                        <a:t>Gain competitive advantages by developing top talent through e-learning courses designed to strengthen leadership roles</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BF3F9"/>
                          </a:solidFill>
                          <a:effectLst/>
                          <a:uLnTx/>
                          <a:uFillTx/>
                          <a:latin typeface="Arial" panose="020B0604020202020204" pitchFamily="34" charset="0"/>
                          <a:ea typeface="+mn-ea"/>
                          <a:cs typeface="Arial" panose="020B0604020202020204" pitchFamily="34" charset="0"/>
                        </a:rPr>
                        <a:t>✓</a:t>
                      </a:r>
                    </a:p>
                  </a:txBody>
                  <a:tcPr marL="71238" marR="71238" marT="35619" marB="35619"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65093930"/>
                  </a:ext>
                </a:extLst>
              </a:tr>
              <a:tr h="262504">
                <a:tc>
                  <a:txBody>
                    <a:bodyPr/>
                    <a:lstStyle/>
                    <a:p>
                      <a:pPr marL="0" algn="l" defTabSz="914400" rtl="0" eaLnBrk="1" latinLnBrk="0" hangingPunct="1"/>
                      <a:r>
                        <a:rPr lang="en-US" sz="800" b="0" kern="1200" dirty="0">
                          <a:solidFill>
                            <a:schemeClr val="tx1"/>
                          </a:solidFill>
                          <a:latin typeface="Arial" panose="020B0604020202020204" pitchFamily="34" charset="0"/>
                          <a:ea typeface="Roboto Lt" panose="02000000000000000000" pitchFamily="2" charset="0"/>
                          <a:cs typeface="Arial" panose="020B0604020202020204" pitchFamily="34" charset="0"/>
                        </a:rPr>
                        <a:t>Microsoft Computer Skills</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kern="1200" dirty="0">
                          <a:solidFill>
                            <a:schemeClr val="tx1"/>
                          </a:solidFill>
                          <a:latin typeface="Arial" panose="020B0604020202020204" pitchFamily="34" charset="0"/>
                          <a:ea typeface="Roboto Lt" panose="02000000000000000000" pitchFamily="2" charset="0"/>
                          <a:cs typeface="Arial" panose="020B0604020202020204" pitchFamily="34" charset="0"/>
                        </a:rPr>
                        <a:t>Ensure your employees are skilled in Microsoft Office for their daily tasks and productivity</a:t>
                      </a:r>
                    </a:p>
                  </a:txBody>
                  <a:tcPr marL="71238" marR="71238" marT="35619" marB="35619"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txBody>
                  <a:tcPr marL="71238" marR="71238" marT="35619" marB="35619"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8114175"/>
                  </a:ext>
                </a:extLst>
              </a:tr>
            </a:tbl>
          </a:graphicData>
        </a:graphic>
      </p:graphicFrame>
      <p:sp>
        <p:nvSpPr>
          <p:cNvPr id="7" name="Title 8">
            <a:extLst>
              <a:ext uri="{FF2B5EF4-FFF2-40B4-BE49-F238E27FC236}">
                <a16:creationId xmlns:a16="http://schemas.microsoft.com/office/drawing/2014/main" id="{5F1BB701-D3A8-D1A1-CFC3-0F79AC31363C}"/>
              </a:ext>
            </a:extLst>
          </p:cNvPr>
          <p:cNvSpPr txBox="1">
            <a:spLocks/>
          </p:cNvSpPr>
          <p:nvPr/>
        </p:nvSpPr>
        <p:spPr>
          <a:xfrm>
            <a:off x="473523" y="136671"/>
            <a:ext cx="11370366" cy="584375"/>
          </a:xfrm>
          <a:prstGeom prst="rect">
            <a:avLst/>
          </a:prstGeom>
        </p:spPr>
        <p:txBody>
          <a:bodyPr vert="horz" lIns="91440" tIns="45720" rIns="91440" bIns="45720" rtlCol="0" anchor="t">
            <a:normAutofit/>
          </a:bodyPr>
          <a:lstStyle>
            <a:lvl1pPr algn="l" defTabSz="914400" rtl="0" eaLnBrk="1" latinLnBrk="0" hangingPunct="1">
              <a:lnSpc>
                <a:spcPts val="3600"/>
              </a:lnSpc>
              <a:spcBef>
                <a:spcPct val="0"/>
              </a:spcBef>
              <a:buNone/>
              <a:defRPr sz="3200" kern="1200">
                <a:solidFill>
                  <a:schemeClr val="tx2"/>
                </a:solidFill>
                <a:latin typeface="+mj-lt"/>
                <a:ea typeface="+mj-ea"/>
                <a:cs typeface="+mj-cs"/>
              </a:defRPr>
            </a:lvl1pPr>
          </a:lstStyle>
          <a:p>
            <a:r>
              <a:rPr lang="en-US" sz="2800" dirty="0">
                <a:solidFill>
                  <a:schemeClr val="tx1"/>
                </a:solidFill>
              </a:rPr>
              <a:t>Premium Products with Mineral Elite</a:t>
            </a:r>
          </a:p>
        </p:txBody>
      </p:sp>
      <p:sp>
        <p:nvSpPr>
          <p:cNvPr id="5" name="Rectangle 4">
            <a:extLst>
              <a:ext uri="{FF2B5EF4-FFF2-40B4-BE49-F238E27FC236}">
                <a16:creationId xmlns:a16="http://schemas.microsoft.com/office/drawing/2014/main" id="{D51EE948-2AB0-5619-588B-89DDAC19636D}"/>
              </a:ext>
            </a:extLst>
          </p:cNvPr>
          <p:cNvSpPr/>
          <p:nvPr/>
        </p:nvSpPr>
        <p:spPr>
          <a:xfrm>
            <a:off x="10315259" y="705496"/>
            <a:ext cx="406050" cy="3211411"/>
          </a:xfrm>
          <a:prstGeom prst="rect">
            <a:avLst/>
          </a:prstGeom>
          <a:solidFill>
            <a:schemeClr val="tx2"/>
          </a:solidFill>
        </p:spPr>
        <p:txBody>
          <a:bodyPr vert="vert" rtlCol="0" anchor="ctr">
            <a:noAutofit/>
          </a:bodyPr>
          <a:lstStyle/>
          <a:p>
            <a:pPr algn="ctr"/>
            <a:r>
              <a:rPr lang="en-US" sz="1600" b="1" dirty="0">
                <a:latin typeface="Roboto" pitchFamily="2" charset="0"/>
                <a:ea typeface="Roboto" pitchFamily="2" charset="0"/>
              </a:rPr>
              <a:t>Broker Offering</a:t>
            </a:r>
          </a:p>
        </p:txBody>
      </p:sp>
      <p:sp>
        <p:nvSpPr>
          <p:cNvPr id="4" name="Rectangle 3">
            <a:extLst>
              <a:ext uri="{FF2B5EF4-FFF2-40B4-BE49-F238E27FC236}">
                <a16:creationId xmlns:a16="http://schemas.microsoft.com/office/drawing/2014/main" id="{06175BAA-CCF8-71B1-BEA7-46322DD8D51A}"/>
              </a:ext>
            </a:extLst>
          </p:cNvPr>
          <p:cNvSpPr/>
          <p:nvPr/>
        </p:nvSpPr>
        <p:spPr>
          <a:xfrm>
            <a:off x="10315259" y="3916907"/>
            <a:ext cx="406050" cy="2529840"/>
          </a:xfrm>
          <a:prstGeom prst="rect">
            <a:avLst/>
          </a:prstGeom>
          <a:solidFill>
            <a:srgbClr val="4CC2E2"/>
          </a:solidFill>
          <a:ln>
            <a:noFill/>
          </a:ln>
        </p:spPr>
        <p:txBody>
          <a:bodyPr vert="vert" rtlCol="0" anchor="ctr">
            <a:noAutofit/>
          </a:bodyPr>
          <a:lstStyle/>
          <a:p>
            <a:pPr algn="ctr"/>
            <a:r>
              <a:rPr lang="en-US" sz="1600" b="1" dirty="0">
                <a:solidFill>
                  <a:schemeClr val="bg1"/>
                </a:solidFill>
                <a:latin typeface="Roboto" pitchFamily="2" charset="0"/>
                <a:ea typeface="Roboto" pitchFamily="2" charset="0"/>
              </a:rPr>
              <a:t>Premium </a:t>
            </a:r>
          </a:p>
        </p:txBody>
      </p:sp>
      <p:sp>
        <p:nvSpPr>
          <p:cNvPr id="6" name="Rectangle 5">
            <a:extLst>
              <a:ext uri="{FF2B5EF4-FFF2-40B4-BE49-F238E27FC236}">
                <a16:creationId xmlns:a16="http://schemas.microsoft.com/office/drawing/2014/main" id="{2A82BA9D-9967-9463-0F14-C37F771C2EA4}"/>
              </a:ext>
            </a:extLst>
          </p:cNvPr>
          <p:cNvSpPr/>
          <p:nvPr/>
        </p:nvSpPr>
        <p:spPr>
          <a:xfrm>
            <a:off x="10704999" y="705496"/>
            <a:ext cx="406050" cy="5741023"/>
          </a:xfrm>
          <a:prstGeom prst="rect">
            <a:avLst/>
          </a:prstGeom>
          <a:solidFill>
            <a:srgbClr val="EB5A3D"/>
          </a:solidFill>
        </p:spPr>
        <p:txBody>
          <a:bodyPr vert="vert" rtlCol="0" anchor="ctr">
            <a:noAutofit/>
          </a:bodyPr>
          <a:lstStyle/>
          <a:p>
            <a:pPr algn="ctr"/>
            <a:r>
              <a:rPr lang="en-US" sz="1600" b="1" dirty="0">
                <a:solidFill>
                  <a:schemeClr val="bg1"/>
                </a:solidFill>
                <a:latin typeface="Roboto" pitchFamily="2" charset="0"/>
                <a:ea typeface="Roboto" pitchFamily="2" charset="0"/>
              </a:rPr>
              <a:t>Mineral</a:t>
            </a:r>
            <a:r>
              <a:rPr lang="en-US" sz="1600" b="1" baseline="30000" dirty="0">
                <a:solidFill>
                  <a:schemeClr val="bg1"/>
                </a:solidFill>
                <a:latin typeface="Roboto" pitchFamily="2" charset="0"/>
                <a:ea typeface="Roboto" pitchFamily="2" charset="0"/>
              </a:rPr>
              <a:t>®</a:t>
            </a:r>
            <a:r>
              <a:rPr lang="en-US" sz="1600" b="1" dirty="0">
                <a:solidFill>
                  <a:schemeClr val="bg1"/>
                </a:solidFill>
                <a:latin typeface="Roboto" pitchFamily="2" charset="0"/>
                <a:ea typeface="Roboto" pitchFamily="2" charset="0"/>
              </a:rPr>
              <a:t> Elite</a:t>
            </a:r>
          </a:p>
        </p:txBody>
      </p:sp>
    </p:spTree>
    <p:extLst>
      <p:ext uri="{BB962C8B-B14F-4D97-AF65-F5344CB8AC3E}">
        <p14:creationId xmlns:p14="http://schemas.microsoft.com/office/powerpoint/2010/main" val="1051407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B7BCCD-2429-D045-8402-E2EAB47DF7C8}"/>
              </a:ext>
            </a:extLst>
          </p:cNvPr>
          <p:cNvSpPr>
            <a:spLocks noGrp="1"/>
          </p:cNvSpPr>
          <p:nvPr>
            <p:ph type="title"/>
          </p:nvPr>
        </p:nvSpPr>
        <p:spPr>
          <a:xfrm>
            <a:off x="442210" y="457201"/>
            <a:ext cx="11292590" cy="629587"/>
          </a:xfrm>
        </p:spPr>
        <p:txBody>
          <a:bodyPr>
            <a:normAutofit/>
          </a:bodyPr>
          <a:lstStyle/>
          <a:p>
            <a:r>
              <a:rPr lang="en-US" dirty="0">
                <a:solidFill>
                  <a:schemeClr val="tx1"/>
                </a:solidFill>
              </a:rPr>
              <a:t>The Mineral Platform</a:t>
            </a:r>
            <a:r>
              <a:rPr lang="en-US" baseline="30000" dirty="0">
                <a:solidFill>
                  <a:schemeClr val="tx1"/>
                </a:solidFill>
              </a:rPr>
              <a:t>™</a:t>
            </a:r>
          </a:p>
        </p:txBody>
      </p:sp>
      <p:sp>
        <p:nvSpPr>
          <p:cNvPr id="4" name="Slide Number Placeholder 3">
            <a:extLst>
              <a:ext uri="{FF2B5EF4-FFF2-40B4-BE49-F238E27FC236}">
                <a16:creationId xmlns:a16="http://schemas.microsoft.com/office/drawing/2014/main" id="{EDCFA525-0C7A-B540-87F8-31B21AEDB019}"/>
              </a:ext>
            </a:extLst>
          </p:cNvPr>
          <p:cNvSpPr>
            <a:spLocks noGrp="1"/>
          </p:cNvSpPr>
          <p:nvPr>
            <p:ph type="sldNum" sz="quarter" idx="12"/>
          </p:nvPr>
        </p:nvSpPr>
        <p:spPr/>
        <p:txBody>
          <a:bodyPr/>
          <a:lstStyle/>
          <a:p>
            <a:fld id="{E9EA568D-3F9E-F248-AE0D-0AAE8DCAB382}" type="slidenum">
              <a:rPr lang="en-US" smtClean="0"/>
              <a:pPr/>
              <a:t>6</a:t>
            </a:fld>
            <a:endParaRPr lang="en-US" dirty="0"/>
          </a:p>
        </p:txBody>
      </p:sp>
      <p:pic>
        <p:nvPicPr>
          <p:cNvPr id="11" name="Picture Placeholder 8" descr="A person on a phone&#10;&#10;Description automatically generated">
            <a:extLst>
              <a:ext uri="{FF2B5EF4-FFF2-40B4-BE49-F238E27FC236}">
                <a16:creationId xmlns:a16="http://schemas.microsoft.com/office/drawing/2014/main" id="{1C6015C7-A01C-B22C-4675-C6AEDA1CEF46}"/>
              </a:ext>
            </a:extLst>
          </p:cNvPr>
          <p:cNvPicPr>
            <a:picLocks noChangeAspect="1"/>
          </p:cNvPicPr>
          <p:nvPr/>
        </p:nvPicPr>
        <p:blipFill rotWithShape="1">
          <a:blip r:embed="rId3">
            <a:extLst>
              <a:ext uri="{28A0092B-C50C-407E-A947-70E740481C1C}">
                <a14:useLocalDpi xmlns:a14="http://schemas.microsoft.com/office/drawing/2010/main" val="0"/>
              </a:ext>
            </a:extLst>
          </a:blip>
          <a:srcRect t="-2" r="287" b="428"/>
          <a:stretch/>
        </p:blipFill>
        <p:spPr>
          <a:xfrm>
            <a:off x="1425724" y="1086788"/>
            <a:ext cx="9397173" cy="5231566"/>
          </a:xfrm>
          <a:prstGeom prst="rect">
            <a:avLst/>
          </a:prstGeom>
          <a:ln>
            <a:solidFill>
              <a:schemeClr val="tx1"/>
            </a:solidFill>
          </a:ln>
        </p:spPr>
      </p:pic>
    </p:spTree>
    <p:extLst>
      <p:ext uri="{BB962C8B-B14F-4D97-AF65-F5344CB8AC3E}">
        <p14:creationId xmlns:p14="http://schemas.microsoft.com/office/powerpoint/2010/main" val="2013081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D2F834D-21AD-3384-CC19-7C8FBBE9F99F}"/>
              </a:ext>
            </a:extLst>
          </p:cNvPr>
          <p:cNvSpPr txBox="1"/>
          <p:nvPr/>
        </p:nvSpPr>
        <p:spPr>
          <a:xfrm>
            <a:off x="5740323" y="1266431"/>
            <a:ext cx="5310447" cy="5293757"/>
          </a:xfrm>
          <a:prstGeom prst="rect">
            <a:avLst/>
          </a:prstGeom>
          <a:solidFill>
            <a:schemeClr val="bg2"/>
          </a:solidFill>
        </p:spPr>
        <p:txBody>
          <a:bodyPr wrap="square" rtlCol="0">
            <a:spAutoFit/>
          </a:bodyPr>
          <a:lstStyle/>
          <a:p>
            <a:pPr marL="342900" indent="-342900">
              <a:spcAft>
                <a:spcPts val="1200"/>
              </a:spcAft>
              <a:buFont typeface="Arial" panose="020B0604020202020204" pitchFamily="34" charset="0"/>
              <a:buChar char="•"/>
            </a:pPr>
            <a:r>
              <a:rPr lang="en-US" sz="2400" dirty="0">
                <a:solidFill>
                  <a:schemeClr val="bg1"/>
                </a:solidFill>
              </a:rPr>
              <a:t>Utah – small employer fully insured, level funded, and Association plans.</a:t>
            </a:r>
          </a:p>
          <a:p>
            <a:pPr marL="342900" indent="-342900">
              <a:spcAft>
                <a:spcPts val="1200"/>
              </a:spcAft>
              <a:buFont typeface="Arial" panose="020B0604020202020204" pitchFamily="34" charset="0"/>
              <a:buChar char="•"/>
            </a:pPr>
            <a:r>
              <a:rPr lang="en-US" sz="2400" dirty="0">
                <a:solidFill>
                  <a:schemeClr val="bg1"/>
                </a:solidFill>
              </a:rPr>
              <a:t>Nevada – small employer fully insured plans.</a:t>
            </a:r>
          </a:p>
          <a:p>
            <a:pPr marL="342900" indent="-342900">
              <a:spcAft>
                <a:spcPts val="1200"/>
              </a:spcAft>
              <a:buFont typeface="Arial" panose="020B0604020202020204" pitchFamily="34" charset="0"/>
              <a:buChar char="•"/>
            </a:pPr>
            <a:r>
              <a:rPr lang="en-US" sz="2400" dirty="0">
                <a:solidFill>
                  <a:schemeClr val="bg1"/>
                </a:solidFill>
              </a:rPr>
              <a:t>Idaho – small employer fully insured and Association plans.</a:t>
            </a:r>
          </a:p>
          <a:p>
            <a:pPr marL="342900" indent="-342900">
              <a:spcAft>
                <a:spcPts val="1200"/>
              </a:spcAft>
              <a:buFont typeface="Arial" panose="020B0604020202020204" pitchFamily="34" charset="0"/>
              <a:buChar char="•"/>
            </a:pPr>
            <a:r>
              <a:rPr lang="en-US" sz="2400" dirty="0">
                <a:solidFill>
                  <a:schemeClr val="bg1"/>
                </a:solidFill>
              </a:rPr>
              <a:t>Colorado – small employer level funded.</a:t>
            </a:r>
          </a:p>
          <a:p>
            <a:pPr marL="342900" indent="-342900">
              <a:spcAft>
                <a:spcPts val="1200"/>
              </a:spcAft>
              <a:buFont typeface="Arial" panose="020B0604020202020204" pitchFamily="34" charset="0"/>
              <a:buChar char="•"/>
            </a:pPr>
            <a:r>
              <a:rPr lang="en-US" sz="2400" dirty="0">
                <a:solidFill>
                  <a:schemeClr val="bg1"/>
                </a:solidFill>
              </a:rPr>
              <a:t>Mineral is included as part of the medical plan at no additional cost!</a:t>
            </a:r>
          </a:p>
          <a:p>
            <a:pPr marL="342900" indent="-342900">
              <a:spcAft>
                <a:spcPts val="1200"/>
              </a:spcAft>
              <a:buFont typeface="Arial" panose="020B0604020202020204" pitchFamily="34" charset="0"/>
              <a:buChar char="•"/>
            </a:pPr>
            <a:endParaRPr lang="en-US" sz="2400" dirty="0">
              <a:latin typeface="+mj-lt"/>
            </a:endParaRPr>
          </a:p>
        </p:txBody>
      </p:sp>
      <p:sp>
        <p:nvSpPr>
          <p:cNvPr id="5" name="Slide Number Placeholder 4">
            <a:extLst>
              <a:ext uri="{FF2B5EF4-FFF2-40B4-BE49-F238E27FC236}">
                <a16:creationId xmlns:a16="http://schemas.microsoft.com/office/drawing/2014/main" id="{43DCB3C8-63A9-454D-BFB0-15689C005195}"/>
              </a:ext>
            </a:extLst>
          </p:cNvPr>
          <p:cNvSpPr>
            <a:spLocks noGrp="1"/>
          </p:cNvSpPr>
          <p:nvPr>
            <p:ph type="sldNum" sz="quarter" idx="4"/>
          </p:nvPr>
        </p:nvSpPr>
        <p:spPr/>
        <p:txBody>
          <a:bodyPr/>
          <a:lstStyle/>
          <a:p>
            <a:fld id="{E9EA568D-3F9E-F248-AE0D-0AAE8DCAB382}" type="slidenum">
              <a:rPr lang="en-US" smtClean="0"/>
              <a:pPr/>
              <a:t>7</a:t>
            </a:fld>
            <a:endParaRPr lang="en-US"/>
          </a:p>
        </p:txBody>
      </p:sp>
      <p:sp>
        <p:nvSpPr>
          <p:cNvPr id="17" name="TextBox 16">
            <a:extLst>
              <a:ext uri="{FF2B5EF4-FFF2-40B4-BE49-F238E27FC236}">
                <a16:creationId xmlns:a16="http://schemas.microsoft.com/office/drawing/2014/main" id="{B6C4D14F-850E-93B4-5BC8-76518E70B403}"/>
              </a:ext>
            </a:extLst>
          </p:cNvPr>
          <p:cNvSpPr txBox="1"/>
          <p:nvPr/>
        </p:nvSpPr>
        <p:spPr>
          <a:xfrm>
            <a:off x="5639503" y="351499"/>
            <a:ext cx="5667431" cy="646331"/>
          </a:xfrm>
          <a:prstGeom prst="rect">
            <a:avLst/>
          </a:prstGeom>
          <a:noFill/>
        </p:spPr>
        <p:txBody>
          <a:bodyPr wrap="square" rtlCol="0">
            <a:spAutoFit/>
          </a:bodyPr>
          <a:lstStyle/>
          <a:p>
            <a:r>
              <a:rPr lang="en-US" sz="3600" dirty="0">
                <a:solidFill>
                  <a:schemeClr val="bg1"/>
                </a:solidFill>
                <a:latin typeface="+mj-lt"/>
              </a:rPr>
              <a:t>Select Health + Mineral</a:t>
            </a:r>
          </a:p>
        </p:txBody>
      </p:sp>
      <p:sp>
        <p:nvSpPr>
          <p:cNvPr id="2" name="Freeform 8">
            <a:extLst>
              <a:ext uri="{FF2B5EF4-FFF2-40B4-BE49-F238E27FC236}">
                <a16:creationId xmlns:a16="http://schemas.microsoft.com/office/drawing/2014/main" id="{13F63B64-C649-6CEC-75BD-55AB08B23C53}"/>
              </a:ext>
            </a:extLst>
          </p:cNvPr>
          <p:cNvSpPr>
            <a:spLocks/>
          </p:cNvSpPr>
          <p:nvPr/>
        </p:nvSpPr>
        <p:spPr bwMode="auto">
          <a:xfrm rot="20848327">
            <a:off x="642980" y="3057725"/>
            <a:ext cx="1847763" cy="2952077"/>
          </a:xfrm>
          <a:custGeom>
            <a:avLst/>
            <a:gdLst>
              <a:gd name="T0" fmla="*/ 2147483647 w 1059"/>
              <a:gd name="T1" fmla="*/ 2147483647 h 1640"/>
              <a:gd name="T2" fmla="*/ 2147483647 w 1059"/>
              <a:gd name="T3" fmla="*/ 0 h 1640"/>
              <a:gd name="T4" fmla="*/ 2147483647 w 1059"/>
              <a:gd name="T5" fmla="*/ 2147483647 h 1640"/>
              <a:gd name="T6" fmla="*/ 2147483647 w 1059"/>
              <a:gd name="T7" fmla="*/ 2147483647 h 1640"/>
              <a:gd name="T8" fmla="*/ 2147483647 w 1059"/>
              <a:gd name="T9" fmla="*/ 2147483647 h 1640"/>
              <a:gd name="T10" fmla="*/ 2147483647 w 1059"/>
              <a:gd name="T11" fmla="*/ 2147483647 h 1640"/>
              <a:gd name="T12" fmla="*/ 2147483647 w 1059"/>
              <a:gd name="T13" fmla="*/ 2147483647 h 1640"/>
              <a:gd name="T14" fmla="*/ 2147483647 w 1059"/>
              <a:gd name="T15" fmla="*/ 2147483647 h 1640"/>
              <a:gd name="T16" fmla="*/ 2147483647 w 1059"/>
              <a:gd name="T17" fmla="*/ 2147483647 h 1640"/>
              <a:gd name="T18" fmla="*/ 2147483647 w 1059"/>
              <a:gd name="T19" fmla="*/ 2147483647 h 1640"/>
              <a:gd name="T20" fmla="*/ 2147483647 w 1059"/>
              <a:gd name="T21" fmla="*/ 2147483647 h 1640"/>
              <a:gd name="T22" fmla="*/ 2147483647 w 1059"/>
              <a:gd name="T23" fmla="*/ 2147483647 h 1640"/>
              <a:gd name="T24" fmla="*/ 2147483647 w 1059"/>
              <a:gd name="T25" fmla="*/ 2147483647 h 1640"/>
              <a:gd name="T26" fmla="*/ 2147483647 w 1059"/>
              <a:gd name="T27" fmla="*/ 2147483647 h 1640"/>
              <a:gd name="T28" fmla="*/ 2147483647 w 1059"/>
              <a:gd name="T29" fmla="*/ 2147483647 h 1640"/>
              <a:gd name="T30" fmla="*/ 2147483647 w 1059"/>
              <a:gd name="T31" fmla="*/ 2147483647 h 1640"/>
              <a:gd name="T32" fmla="*/ 2147483647 w 1059"/>
              <a:gd name="T33" fmla="*/ 2147483647 h 1640"/>
              <a:gd name="T34" fmla="*/ 2147483647 w 1059"/>
              <a:gd name="T35" fmla="*/ 2147483647 h 1640"/>
              <a:gd name="T36" fmla="*/ 2147483647 w 1059"/>
              <a:gd name="T37" fmla="*/ 2147483647 h 1640"/>
              <a:gd name="T38" fmla="*/ 2147483647 w 1059"/>
              <a:gd name="T39" fmla="*/ 2147483647 h 1640"/>
              <a:gd name="T40" fmla="*/ 2147483647 w 1059"/>
              <a:gd name="T41" fmla="*/ 2147483647 h 1640"/>
              <a:gd name="T42" fmla="*/ 2147483647 w 1059"/>
              <a:gd name="T43" fmla="*/ 2147483647 h 1640"/>
              <a:gd name="T44" fmla="*/ 2147483647 w 1059"/>
              <a:gd name="T45" fmla="*/ 2147483647 h 1640"/>
              <a:gd name="T46" fmla="*/ 2147483647 w 1059"/>
              <a:gd name="T47" fmla="*/ 2147483647 h 1640"/>
              <a:gd name="T48" fmla="*/ 2147483647 w 1059"/>
              <a:gd name="T49" fmla="*/ 2147483647 h 1640"/>
              <a:gd name="T50" fmla="*/ 2147483647 w 1059"/>
              <a:gd name="T51" fmla="*/ 2147483647 h 1640"/>
              <a:gd name="T52" fmla="*/ 2147483647 w 1059"/>
              <a:gd name="T53" fmla="*/ 2147483647 h 1640"/>
              <a:gd name="T54" fmla="*/ 2147483647 w 1059"/>
              <a:gd name="T55" fmla="*/ 2147483647 h 1640"/>
              <a:gd name="T56" fmla="*/ 2147483647 w 1059"/>
              <a:gd name="T57" fmla="*/ 2147483647 h 1640"/>
              <a:gd name="T58" fmla="*/ 0 w 1059"/>
              <a:gd name="T59" fmla="*/ 2147483647 h 1640"/>
              <a:gd name="T60" fmla="*/ 2147483647 w 1059"/>
              <a:gd name="T61" fmla="*/ 2147483647 h 16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59" h="1640">
                <a:moveTo>
                  <a:pt x="35" y="477"/>
                </a:moveTo>
                <a:lnTo>
                  <a:pt x="151" y="0"/>
                </a:lnTo>
                <a:lnTo>
                  <a:pt x="416" y="62"/>
                </a:lnTo>
                <a:lnTo>
                  <a:pt x="605" y="102"/>
                </a:lnTo>
                <a:lnTo>
                  <a:pt x="851" y="152"/>
                </a:lnTo>
                <a:lnTo>
                  <a:pt x="1059" y="191"/>
                </a:lnTo>
                <a:lnTo>
                  <a:pt x="872" y="1236"/>
                </a:lnTo>
                <a:lnTo>
                  <a:pt x="842" y="1402"/>
                </a:lnTo>
                <a:lnTo>
                  <a:pt x="829" y="1421"/>
                </a:lnTo>
                <a:lnTo>
                  <a:pt x="814" y="1437"/>
                </a:lnTo>
                <a:lnTo>
                  <a:pt x="800" y="1434"/>
                </a:lnTo>
                <a:lnTo>
                  <a:pt x="795" y="1419"/>
                </a:lnTo>
                <a:lnTo>
                  <a:pt x="782" y="1406"/>
                </a:lnTo>
                <a:lnTo>
                  <a:pt x="767" y="1406"/>
                </a:lnTo>
                <a:lnTo>
                  <a:pt x="754" y="1397"/>
                </a:lnTo>
                <a:lnTo>
                  <a:pt x="739" y="1399"/>
                </a:lnTo>
                <a:lnTo>
                  <a:pt x="723" y="1410"/>
                </a:lnTo>
                <a:lnTo>
                  <a:pt x="717" y="1426"/>
                </a:lnTo>
                <a:lnTo>
                  <a:pt x="726" y="1454"/>
                </a:lnTo>
                <a:lnTo>
                  <a:pt x="718" y="1466"/>
                </a:lnTo>
                <a:lnTo>
                  <a:pt x="717" y="1481"/>
                </a:lnTo>
                <a:lnTo>
                  <a:pt x="720" y="1508"/>
                </a:lnTo>
                <a:lnTo>
                  <a:pt x="714" y="1526"/>
                </a:lnTo>
                <a:lnTo>
                  <a:pt x="713" y="1540"/>
                </a:lnTo>
                <a:lnTo>
                  <a:pt x="718" y="1567"/>
                </a:lnTo>
                <a:lnTo>
                  <a:pt x="716" y="1598"/>
                </a:lnTo>
                <a:lnTo>
                  <a:pt x="701" y="1610"/>
                </a:lnTo>
                <a:lnTo>
                  <a:pt x="699" y="1640"/>
                </a:lnTo>
                <a:lnTo>
                  <a:pt x="491" y="1333"/>
                </a:lnTo>
                <a:lnTo>
                  <a:pt x="0" y="617"/>
                </a:lnTo>
                <a:lnTo>
                  <a:pt x="35" y="477"/>
                </a:lnTo>
                <a:close/>
              </a:path>
            </a:pathLst>
          </a:custGeom>
          <a:solidFill>
            <a:schemeClr val="accent2"/>
          </a:solidFill>
          <a:ln w="9525" cap="flat" cmpd="sng">
            <a:solidFill>
              <a:schemeClr val="bg1"/>
            </a:solidFill>
            <a:prstDash val="solid"/>
            <a:round/>
            <a:headEnd type="none" w="med" len="med"/>
            <a:tailEnd type="none" w="med" len="med"/>
          </a:ln>
          <a:effectLst/>
        </p:spPr>
        <p:txBody>
          <a:bodyPr/>
          <a:lstStyle/>
          <a:p>
            <a:pPr defTabSz="685783"/>
            <a:endParaRPr lang="en-US" sz="1013">
              <a:solidFill>
                <a:srgbClr val="002477"/>
              </a:solidFill>
              <a:latin typeface="Arial"/>
            </a:endParaRPr>
          </a:p>
        </p:txBody>
      </p:sp>
      <p:sp>
        <p:nvSpPr>
          <p:cNvPr id="3" name="Freeform 12">
            <a:extLst>
              <a:ext uri="{FF2B5EF4-FFF2-40B4-BE49-F238E27FC236}">
                <a16:creationId xmlns:a16="http://schemas.microsoft.com/office/drawing/2014/main" id="{972ECE77-8CA9-4CB2-04D0-76A785A33E6D}"/>
              </a:ext>
            </a:extLst>
          </p:cNvPr>
          <p:cNvSpPr>
            <a:spLocks/>
          </p:cNvSpPr>
          <p:nvPr/>
        </p:nvSpPr>
        <p:spPr bwMode="auto">
          <a:xfrm rot="21040763">
            <a:off x="2832306" y="409588"/>
            <a:ext cx="2212494" cy="2838133"/>
          </a:xfrm>
          <a:custGeom>
            <a:avLst/>
            <a:gdLst>
              <a:gd name="T0" fmla="*/ 0 w 931"/>
              <a:gd name="T1" fmla="*/ 2147483647 h 1172"/>
              <a:gd name="T2" fmla="*/ 2147483647 w 931"/>
              <a:gd name="T3" fmla="*/ 0 h 1172"/>
              <a:gd name="T4" fmla="*/ 2147483647 w 931"/>
              <a:gd name="T5" fmla="*/ 2147483647 h 1172"/>
              <a:gd name="T6" fmla="*/ 2147483647 w 931"/>
              <a:gd name="T7" fmla="*/ 2147483647 h 1172"/>
              <a:gd name="T8" fmla="*/ 2147483647 w 931"/>
              <a:gd name="T9" fmla="*/ 2147483647 h 1172"/>
              <a:gd name="T10" fmla="*/ 2147483647 w 931"/>
              <a:gd name="T11" fmla="*/ 2147483647 h 1172"/>
              <a:gd name="T12" fmla="*/ 2147483647 w 931"/>
              <a:gd name="T13" fmla="*/ 2147483647 h 1172"/>
              <a:gd name="T14" fmla="*/ 2147483647 w 931"/>
              <a:gd name="T15" fmla="*/ 2147483647 h 1172"/>
              <a:gd name="T16" fmla="*/ 2147483647 w 931"/>
              <a:gd name="T17" fmla="*/ 2147483647 h 1172"/>
              <a:gd name="T18" fmla="*/ 2147483647 w 931"/>
              <a:gd name="T19" fmla="*/ 2147483647 h 1172"/>
              <a:gd name="T20" fmla="*/ 2147483647 w 931"/>
              <a:gd name="T21" fmla="*/ 2147483647 h 1172"/>
              <a:gd name="T22" fmla="*/ 0 w 931"/>
              <a:gd name="T23" fmla="*/ 2147483647 h 11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1" h="1172">
                <a:moveTo>
                  <a:pt x="0" y="1045"/>
                </a:moveTo>
                <a:lnTo>
                  <a:pt x="187" y="0"/>
                </a:lnTo>
                <a:lnTo>
                  <a:pt x="247" y="12"/>
                </a:lnTo>
                <a:lnTo>
                  <a:pt x="465" y="48"/>
                </a:lnTo>
                <a:lnTo>
                  <a:pt x="648" y="75"/>
                </a:lnTo>
                <a:lnTo>
                  <a:pt x="617" y="286"/>
                </a:lnTo>
                <a:lnTo>
                  <a:pt x="931" y="328"/>
                </a:lnTo>
                <a:lnTo>
                  <a:pt x="825" y="1172"/>
                </a:lnTo>
                <a:lnTo>
                  <a:pt x="597" y="1142"/>
                </a:lnTo>
                <a:lnTo>
                  <a:pt x="377" y="1110"/>
                </a:lnTo>
                <a:lnTo>
                  <a:pt x="153" y="1074"/>
                </a:lnTo>
                <a:lnTo>
                  <a:pt x="0" y="1045"/>
                </a:lnTo>
                <a:close/>
              </a:path>
            </a:pathLst>
          </a:custGeom>
          <a:solidFill>
            <a:schemeClr val="accent2"/>
          </a:solidFill>
          <a:ln w="9525" cap="flat" cmpd="sng">
            <a:solidFill>
              <a:schemeClr val="bg1"/>
            </a:solidFill>
            <a:prstDash val="solid"/>
            <a:round/>
            <a:headEnd type="none" w="med" len="med"/>
            <a:tailEnd type="none" w="med" len="med"/>
          </a:ln>
          <a:effectLst/>
        </p:spPr>
        <p:txBody>
          <a:bodyPr/>
          <a:lstStyle/>
          <a:p>
            <a:pPr defTabSz="685783"/>
            <a:endParaRPr lang="en-US" sz="1013">
              <a:solidFill>
                <a:srgbClr val="002477"/>
              </a:solidFill>
              <a:latin typeface="Arial"/>
            </a:endParaRPr>
          </a:p>
        </p:txBody>
      </p:sp>
      <p:sp>
        <p:nvSpPr>
          <p:cNvPr id="4" name="TextBox 3">
            <a:extLst>
              <a:ext uri="{FF2B5EF4-FFF2-40B4-BE49-F238E27FC236}">
                <a16:creationId xmlns:a16="http://schemas.microsoft.com/office/drawing/2014/main" id="{4C55E6FD-0DED-15CA-05C8-D9271F94EE7B}"/>
              </a:ext>
            </a:extLst>
          </p:cNvPr>
          <p:cNvSpPr txBox="1"/>
          <p:nvPr/>
        </p:nvSpPr>
        <p:spPr>
          <a:xfrm>
            <a:off x="3520810" y="1709778"/>
            <a:ext cx="835485" cy="461665"/>
          </a:xfrm>
          <a:prstGeom prst="rect">
            <a:avLst/>
          </a:prstGeom>
          <a:noFill/>
        </p:spPr>
        <p:txBody>
          <a:bodyPr wrap="none" rtlCol="0">
            <a:spAutoFit/>
          </a:bodyPr>
          <a:lstStyle/>
          <a:p>
            <a:r>
              <a:rPr lang="en-US" sz="2400" dirty="0">
                <a:solidFill>
                  <a:schemeClr val="bg1"/>
                </a:solidFill>
              </a:rPr>
              <a:t>Utah</a:t>
            </a:r>
          </a:p>
        </p:txBody>
      </p:sp>
      <p:sp>
        <p:nvSpPr>
          <p:cNvPr id="6" name="TextBox 5">
            <a:extLst>
              <a:ext uri="{FF2B5EF4-FFF2-40B4-BE49-F238E27FC236}">
                <a16:creationId xmlns:a16="http://schemas.microsoft.com/office/drawing/2014/main" id="{9C540448-1AD5-6BE9-D74E-77281298C0E7}"/>
              </a:ext>
            </a:extLst>
          </p:cNvPr>
          <p:cNvSpPr txBox="1"/>
          <p:nvPr/>
        </p:nvSpPr>
        <p:spPr>
          <a:xfrm>
            <a:off x="845234" y="3907426"/>
            <a:ext cx="1247457" cy="461665"/>
          </a:xfrm>
          <a:prstGeom prst="rect">
            <a:avLst/>
          </a:prstGeom>
          <a:noFill/>
        </p:spPr>
        <p:txBody>
          <a:bodyPr wrap="none" rtlCol="0">
            <a:spAutoFit/>
          </a:bodyPr>
          <a:lstStyle/>
          <a:p>
            <a:pPr algn="ctr"/>
            <a:r>
              <a:rPr lang="en-US" sz="2400" dirty="0">
                <a:solidFill>
                  <a:schemeClr val="bg1"/>
                </a:solidFill>
              </a:rPr>
              <a:t>Nevada</a:t>
            </a:r>
          </a:p>
        </p:txBody>
      </p:sp>
      <p:sp>
        <p:nvSpPr>
          <p:cNvPr id="7" name="Freeform 11">
            <a:extLst>
              <a:ext uri="{FF2B5EF4-FFF2-40B4-BE49-F238E27FC236}">
                <a16:creationId xmlns:a16="http://schemas.microsoft.com/office/drawing/2014/main" id="{3E6DAAA3-5EDC-389A-F7EB-1048B17C257F}"/>
              </a:ext>
            </a:extLst>
          </p:cNvPr>
          <p:cNvSpPr>
            <a:spLocks/>
          </p:cNvSpPr>
          <p:nvPr/>
        </p:nvSpPr>
        <p:spPr bwMode="auto">
          <a:xfrm rot="21033495">
            <a:off x="490511" y="352987"/>
            <a:ext cx="1916979" cy="2713582"/>
          </a:xfrm>
          <a:custGeom>
            <a:avLst/>
            <a:gdLst>
              <a:gd name="T0" fmla="*/ 2147483647 w 991"/>
              <a:gd name="T1" fmla="*/ 2147483647 h 1606"/>
              <a:gd name="T2" fmla="*/ 2147483647 w 991"/>
              <a:gd name="T3" fmla="*/ 2147483647 h 1606"/>
              <a:gd name="T4" fmla="*/ 2147483647 w 991"/>
              <a:gd name="T5" fmla="*/ 2147483647 h 1606"/>
              <a:gd name="T6" fmla="*/ 2147483647 w 991"/>
              <a:gd name="T7" fmla="*/ 2147483647 h 1606"/>
              <a:gd name="T8" fmla="*/ 2147483647 w 991"/>
              <a:gd name="T9" fmla="*/ 2147483647 h 1606"/>
              <a:gd name="T10" fmla="*/ 2147483647 w 991"/>
              <a:gd name="T11" fmla="*/ 2147483647 h 1606"/>
              <a:gd name="T12" fmla="*/ 2147483647 w 991"/>
              <a:gd name="T13" fmla="*/ 2147483647 h 1606"/>
              <a:gd name="T14" fmla="*/ 2147483647 w 991"/>
              <a:gd name="T15" fmla="*/ 2147483647 h 1606"/>
              <a:gd name="T16" fmla="*/ 2147483647 w 991"/>
              <a:gd name="T17" fmla="*/ 2147483647 h 1606"/>
              <a:gd name="T18" fmla="*/ 2147483647 w 991"/>
              <a:gd name="T19" fmla="*/ 2147483647 h 1606"/>
              <a:gd name="T20" fmla="*/ 2147483647 w 991"/>
              <a:gd name="T21" fmla="*/ 2147483647 h 1606"/>
              <a:gd name="T22" fmla="*/ 2147483647 w 991"/>
              <a:gd name="T23" fmla="*/ 2147483647 h 1606"/>
              <a:gd name="T24" fmla="*/ 2147483647 w 991"/>
              <a:gd name="T25" fmla="*/ 2147483647 h 1606"/>
              <a:gd name="T26" fmla="*/ 2147483647 w 991"/>
              <a:gd name="T27" fmla="*/ 2147483647 h 1606"/>
              <a:gd name="T28" fmla="*/ 2147483647 w 991"/>
              <a:gd name="T29" fmla="*/ 2147483647 h 1606"/>
              <a:gd name="T30" fmla="*/ 2147483647 w 991"/>
              <a:gd name="T31" fmla="*/ 2147483647 h 1606"/>
              <a:gd name="T32" fmla="*/ 2147483647 w 991"/>
              <a:gd name="T33" fmla="*/ 0 h 1606"/>
              <a:gd name="T34" fmla="*/ 2147483647 w 991"/>
              <a:gd name="T35" fmla="*/ 2147483647 h 1606"/>
              <a:gd name="T36" fmla="*/ 2147483647 w 991"/>
              <a:gd name="T37" fmla="*/ 2147483647 h 1606"/>
              <a:gd name="T38" fmla="*/ 2147483647 w 991"/>
              <a:gd name="T39" fmla="*/ 2147483647 h 1606"/>
              <a:gd name="T40" fmla="*/ 2147483647 w 991"/>
              <a:gd name="T41" fmla="*/ 2147483647 h 1606"/>
              <a:gd name="T42" fmla="*/ 2147483647 w 991"/>
              <a:gd name="T43" fmla="*/ 2147483647 h 1606"/>
              <a:gd name="T44" fmla="*/ 2147483647 w 991"/>
              <a:gd name="T45" fmla="*/ 2147483647 h 1606"/>
              <a:gd name="T46" fmla="*/ 2147483647 w 991"/>
              <a:gd name="T47" fmla="*/ 2147483647 h 1606"/>
              <a:gd name="T48" fmla="*/ 2147483647 w 991"/>
              <a:gd name="T49" fmla="*/ 2147483647 h 1606"/>
              <a:gd name="T50" fmla="*/ 2147483647 w 991"/>
              <a:gd name="T51" fmla="*/ 2147483647 h 1606"/>
              <a:gd name="T52" fmla="*/ 2147483647 w 991"/>
              <a:gd name="T53" fmla="*/ 2147483647 h 1606"/>
              <a:gd name="T54" fmla="*/ 2147483647 w 991"/>
              <a:gd name="T55" fmla="*/ 2147483647 h 1606"/>
              <a:gd name="T56" fmla="*/ 2147483647 w 991"/>
              <a:gd name="T57" fmla="*/ 2147483647 h 1606"/>
              <a:gd name="T58" fmla="*/ 2147483647 w 991"/>
              <a:gd name="T59" fmla="*/ 2147483647 h 1606"/>
              <a:gd name="T60" fmla="*/ 2147483647 w 991"/>
              <a:gd name="T61" fmla="*/ 2147483647 h 1606"/>
              <a:gd name="T62" fmla="*/ 2147483647 w 991"/>
              <a:gd name="T63" fmla="*/ 2147483647 h 1606"/>
              <a:gd name="T64" fmla="*/ 2147483647 w 991"/>
              <a:gd name="T65" fmla="*/ 2147483647 h 1606"/>
              <a:gd name="T66" fmla="*/ 2147483647 w 991"/>
              <a:gd name="T67" fmla="*/ 2147483647 h 1606"/>
              <a:gd name="T68" fmla="*/ 2147483647 w 991"/>
              <a:gd name="T69" fmla="*/ 2147483647 h 1606"/>
              <a:gd name="T70" fmla="*/ 2147483647 w 991"/>
              <a:gd name="T71" fmla="*/ 2147483647 h 1606"/>
              <a:gd name="T72" fmla="*/ 2147483647 w 991"/>
              <a:gd name="T73" fmla="*/ 2147483647 h 1606"/>
              <a:gd name="T74" fmla="*/ 2147483647 w 991"/>
              <a:gd name="T75" fmla="*/ 2147483647 h 1606"/>
              <a:gd name="T76" fmla="*/ 2147483647 w 991"/>
              <a:gd name="T77" fmla="*/ 2147483647 h 1606"/>
              <a:gd name="T78" fmla="*/ 2147483647 w 991"/>
              <a:gd name="T79" fmla="*/ 2147483647 h 1606"/>
              <a:gd name="T80" fmla="*/ 2147483647 w 991"/>
              <a:gd name="T81" fmla="*/ 2147483647 h 1606"/>
              <a:gd name="T82" fmla="*/ 2147483647 w 991"/>
              <a:gd name="T83" fmla="*/ 2147483647 h 1606"/>
              <a:gd name="T84" fmla="*/ 2147483647 w 991"/>
              <a:gd name="T85" fmla="*/ 2147483647 h 1606"/>
              <a:gd name="T86" fmla="*/ 2147483647 w 991"/>
              <a:gd name="T87" fmla="*/ 2147483647 h 1606"/>
              <a:gd name="T88" fmla="*/ 2147483647 w 991"/>
              <a:gd name="T89" fmla="*/ 2147483647 h 1606"/>
              <a:gd name="T90" fmla="*/ 2147483647 w 991"/>
              <a:gd name="T91" fmla="*/ 2147483647 h 1606"/>
              <a:gd name="T92" fmla="*/ 2147483647 w 991"/>
              <a:gd name="T93" fmla="*/ 2147483647 h 1606"/>
              <a:gd name="T94" fmla="*/ 2147483647 w 991"/>
              <a:gd name="T95" fmla="*/ 2147483647 h 1606"/>
              <a:gd name="T96" fmla="*/ 2147483647 w 991"/>
              <a:gd name="T97" fmla="*/ 2147483647 h 1606"/>
              <a:gd name="T98" fmla="*/ 2147483647 w 991"/>
              <a:gd name="T99" fmla="*/ 2147483647 h 1606"/>
              <a:gd name="T100" fmla="*/ 2147483647 w 991"/>
              <a:gd name="T101" fmla="*/ 2147483647 h 1606"/>
              <a:gd name="T102" fmla="*/ 2147483647 w 991"/>
              <a:gd name="T103" fmla="*/ 2147483647 h 1606"/>
              <a:gd name="T104" fmla="*/ 2147483647 w 991"/>
              <a:gd name="T105" fmla="*/ 2147483647 h 1606"/>
              <a:gd name="T106" fmla="*/ 2147483647 w 991"/>
              <a:gd name="T107" fmla="*/ 2147483647 h 1606"/>
              <a:gd name="T108" fmla="*/ 2147483647 w 991"/>
              <a:gd name="T109" fmla="*/ 2147483647 h 1606"/>
              <a:gd name="T110" fmla="*/ 2147483647 w 991"/>
              <a:gd name="T111" fmla="*/ 2147483647 h 1606"/>
              <a:gd name="T112" fmla="*/ 2147483647 w 991"/>
              <a:gd name="T113" fmla="*/ 2147483647 h 1606"/>
              <a:gd name="T114" fmla="*/ 2147483647 w 991"/>
              <a:gd name="T115" fmla="*/ 2147483647 h 1606"/>
              <a:gd name="T116" fmla="*/ 2147483647 w 991"/>
              <a:gd name="T117" fmla="*/ 2147483647 h 1606"/>
              <a:gd name="T118" fmla="*/ 2147483647 w 991"/>
              <a:gd name="T119" fmla="*/ 2147483647 h 1606"/>
              <a:gd name="T120" fmla="*/ 2147483647 w 991"/>
              <a:gd name="T121" fmla="*/ 2147483647 h 16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91" h="1606">
                <a:moveTo>
                  <a:pt x="0" y="1442"/>
                </a:moveTo>
                <a:lnTo>
                  <a:pt x="77" y="1068"/>
                </a:lnTo>
                <a:lnTo>
                  <a:pt x="84" y="1057"/>
                </a:lnTo>
                <a:lnTo>
                  <a:pt x="89" y="1053"/>
                </a:lnTo>
                <a:lnTo>
                  <a:pt x="100" y="1026"/>
                </a:lnTo>
                <a:lnTo>
                  <a:pt x="102" y="1008"/>
                </a:lnTo>
                <a:lnTo>
                  <a:pt x="112" y="993"/>
                </a:lnTo>
                <a:lnTo>
                  <a:pt x="104" y="980"/>
                </a:lnTo>
                <a:lnTo>
                  <a:pt x="91" y="971"/>
                </a:lnTo>
                <a:lnTo>
                  <a:pt x="78" y="968"/>
                </a:lnTo>
                <a:lnTo>
                  <a:pt x="73" y="960"/>
                </a:lnTo>
                <a:lnTo>
                  <a:pt x="82" y="918"/>
                </a:lnTo>
                <a:lnTo>
                  <a:pt x="95" y="906"/>
                </a:lnTo>
                <a:lnTo>
                  <a:pt x="112" y="880"/>
                </a:lnTo>
                <a:lnTo>
                  <a:pt x="134" y="865"/>
                </a:lnTo>
                <a:lnTo>
                  <a:pt x="146" y="853"/>
                </a:lnTo>
                <a:lnTo>
                  <a:pt x="153" y="838"/>
                </a:lnTo>
                <a:lnTo>
                  <a:pt x="155" y="825"/>
                </a:lnTo>
                <a:lnTo>
                  <a:pt x="179" y="800"/>
                </a:lnTo>
                <a:lnTo>
                  <a:pt x="200" y="758"/>
                </a:lnTo>
                <a:lnTo>
                  <a:pt x="231" y="723"/>
                </a:lnTo>
                <a:lnTo>
                  <a:pt x="239" y="710"/>
                </a:lnTo>
                <a:lnTo>
                  <a:pt x="233" y="683"/>
                </a:lnTo>
                <a:lnTo>
                  <a:pt x="208" y="659"/>
                </a:lnTo>
                <a:lnTo>
                  <a:pt x="202" y="651"/>
                </a:lnTo>
                <a:lnTo>
                  <a:pt x="196" y="637"/>
                </a:lnTo>
                <a:lnTo>
                  <a:pt x="193" y="619"/>
                </a:lnTo>
                <a:lnTo>
                  <a:pt x="190" y="604"/>
                </a:lnTo>
                <a:lnTo>
                  <a:pt x="196" y="563"/>
                </a:lnTo>
                <a:lnTo>
                  <a:pt x="187" y="536"/>
                </a:lnTo>
                <a:lnTo>
                  <a:pt x="193" y="523"/>
                </a:lnTo>
                <a:lnTo>
                  <a:pt x="199" y="480"/>
                </a:lnTo>
                <a:lnTo>
                  <a:pt x="299" y="7"/>
                </a:lnTo>
                <a:lnTo>
                  <a:pt x="301" y="0"/>
                </a:lnTo>
                <a:lnTo>
                  <a:pt x="407" y="22"/>
                </a:lnTo>
                <a:lnTo>
                  <a:pt x="438" y="28"/>
                </a:lnTo>
                <a:lnTo>
                  <a:pt x="436" y="35"/>
                </a:lnTo>
                <a:lnTo>
                  <a:pt x="395" y="235"/>
                </a:lnTo>
                <a:lnTo>
                  <a:pt x="418" y="275"/>
                </a:lnTo>
                <a:lnTo>
                  <a:pt x="418" y="281"/>
                </a:lnTo>
                <a:lnTo>
                  <a:pt x="430" y="309"/>
                </a:lnTo>
                <a:lnTo>
                  <a:pt x="433" y="323"/>
                </a:lnTo>
                <a:lnTo>
                  <a:pt x="426" y="337"/>
                </a:lnTo>
                <a:lnTo>
                  <a:pt x="434" y="350"/>
                </a:lnTo>
                <a:lnTo>
                  <a:pt x="420" y="352"/>
                </a:lnTo>
                <a:lnTo>
                  <a:pt x="442" y="378"/>
                </a:lnTo>
                <a:lnTo>
                  <a:pt x="447" y="391"/>
                </a:lnTo>
                <a:lnTo>
                  <a:pt x="467" y="404"/>
                </a:lnTo>
                <a:lnTo>
                  <a:pt x="471" y="417"/>
                </a:lnTo>
                <a:lnTo>
                  <a:pt x="480" y="430"/>
                </a:lnTo>
                <a:lnTo>
                  <a:pt x="485" y="444"/>
                </a:lnTo>
                <a:lnTo>
                  <a:pt x="502" y="471"/>
                </a:lnTo>
                <a:lnTo>
                  <a:pt x="513" y="484"/>
                </a:lnTo>
                <a:lnTo>
                  <a:pt x="510" y="491"/>
                </a:lnTo>
                <a:lnTo>
                  <a:pt x="513" y="505"/>
                </a:lnTo>
                <a:lnTo>
                  <a:pt x="526" y="517"/>
                </a:lnTo>
                <a:lnTo>
                  <a:pt x="532" y="531"/>
                </a:lnTo>
                <a:lnTo>
                  <a:pt x="545" y="531"/>
                </a:lnTo>
                <a:lnTo>
                  <a:pt x="542" y="544"/>
                </a:lnTo>
                <a:lnTo>
                  <a:pt x="555" y="551"/>
                </a:lnTo>
                <a:lnTo>
                  <a:pt x="573" y="550"/>
                </a:lnTo>
                <a:lnTo>
                  <a:pt x="586" y="555"/>
                </a:lnTo>
                <a:lnTo>
                  <a:pt x="572" y="595"/>
                </a:lnTo>
                <a:lnTo>
                  <a:pt x="558" y="624"/>
                </a:lnTo>
                <a:lnTo>
                  <a:pt x="554" y="638"/>
                </a:lnTo>
                <a:lnTo>
                  <a:pt x="544" y="651"/>
                </a:lnTo>
                <a:lnTo>
                  <a:pt x="548" y="664"/>
                </a:lnTo>
                <a:lnTo>
                  <a:pt x="541" y="678"/>
                </a:lnTo>
                <a:lnTo>
                  <a:pt x="549" y="691"/>
                </a:lnTo>
                <a:lnTo>
                  <a:pt x="544" y="718"/>
                </a:lnTo>
                <a:lnTo>
                  <a:pt x="531" y="721"/>
                </a:lnTo>
                <a:lnTo>
                  <a:pt x="523" y="734"/>
                </a:lnTo>
                <a:lnTo>
                  <a:pt x="527" y="748"/>
                </a:lnTo>
                <a:lnTo>
                  <a:pt x="517" y="761"/>
                </a:lnTo>
                <a:lnTo>
                  <a:pt x="513" y="775"/>
                </a:lnTo>
                <a:lnTo>
                  <a:pt x="528" y="780"/>
                </a:lnTo>
                <a:lnTo>
                  <a:pt x="541" y="798"/>
                </a:lnTo>
                <a:lnTo>
                  <a:pt x="554" y="796"/>
                </a:lnTo>
                <a:lnTo>
                  <a:pt x="608" y="766"/>
                </a:lnTo>
                <a:lnTo>
                  <a:pt x="611" y="778"/>
                </a:lnTo>
                <a:lnTo>
                  <a:pt x="625" y="791"/>
                </a:lnTo>
                <a:lnTo>
                  <a:pt x="625" y="818"/>
                </a:lnTo>
                <a:lnTo>
                  <a:pt x="630" y="855"/>
                </a:lnTo>
                <a:lnTo>
                  <a:pt x="641" y="882"/>
                </a:lnTo>
                <a:lnTo>
                  <a:pt x="651" y="895"/>
                </a:lnTo>
                <a:lnTo>
                  <a:pt x="655" y="909"/>
                </a:lnTo>
                <a:lnTo>
                  <a:pt x="656" y="922"/>
                </a:lnTo>
                <a:lnTo>
                  <a:pt x="650" y="940"/>
                </a:lnTo>
                <a:lnTo>
                  <a:pt x="654" y="955"/>
                </a:lnTo>
                <a:lnTo>
                  <a:pt x="664" y="968"/>
                </a:lnTo>
                <a:lnTo>
                  <a:pt x="678" y="964"/>
                </a:lnTo>
                <a:lnTo>
                  <a:pt x="692" y="977"/>
                </a:lnTo>
                <a:lnTo>
                  <a:pt x="700" y="1001"/>
                </a:lnTo>
                <a:lnTo>
                  <a:pt x="696" y="1014"/>
                </a:lnTo>
                <a:lnTo>
                  <a:pt x="704" y="1027"/>
                </a:lnTo>
                <a:lnTo>
                  <a:pt x="701" y="1040"/>
                </a:lnTo>
                <a:lnTo>
                  <a:pt x="709" y="1054"/>
                </a:lnTo>
                <a:lnTo>
                  <a:pt x="722" y="1068"/>
                </a:lnTo>
                <a:lnTo>
                  <a:pt x="727" y="1066"/>
                </a:lnTo>
                <a:lnTo>
                  <a:pt x="730" y="1050"/>
                </a:lnTo>
                <a:lnTo>
                  <a:pt x="743" y="1044"/>
                </a:lnTo>
                <a:lnTo>
                  <a:pt x="770" y="1049"/>
                </a:lnTo>
                <a:lnTo>
                  <a:pt x="784" y="1054"/>
                </a:lnTo>
                <a:lnTo>
                  <a:pt x="797" y="1054"/>
                </a:lnTo>
                <a:lnTo>
                  <a:pt x="810" y="1043"/>
                </a:lnTo>
                <a:lnTo>
                  <a:pt x="818" y="1040"/>
                </a:lnTo>
                <a:lnTo>
                  <a:pt x="847" y="1050"/>
                </a:lnTo>
                <a:lnTo>
                  <a:pt x="873" y="1050"/>
                </a:lnTo>
                <a:lnTo>
                  <a:pt x="887" y="1059"/>
                </a:lnTo>
                <a:lnTo>
                  <a:pt x="900" y="1054"/>
                </a:lnTo>
                <a:lnTo>
                  <a:pt x="926" y="1063"/>
                </a:lnTo>
                <a:lnTo>
                  <a:pt x="926" y="1053"/>
                </a:lnTo>
                <a:lnTo>
                  <a:pt x="948" y="1026"/>
                </a:lnTo>
                <a:lnTo>
                  <a:pt x="961" y="1030"/>
                </a:lnTo>
                <a:lnTo>
                  <a:pt x="970" y="1054"/>
                </a:lnTo>
                <a:lnTo>
                  <a:pt x="978" y="1070"/>
                </a:lnTo>
                <a:lnTo>
                  <a:pt x="991" y="1083"/>
                </a:lnTo>
                <a:lnTo>
                  <a:pt x="915" y="1606"/>
                </a:lnTo>
                <a:lnTo>
                  <a:pt x="732" y="1579"/>
                </a:lnTo>
                <a:lnTo>
                  <a:pt x="514" y="1543"/>
                </a:lnTo>
                <a:lnTo>
                  <a:pt x="454" y="1531"/>
                </a:lnTo>
                <a:lnTo>
                  <a:pt x="246" y="1492"/>
                </a:lnTo>
                <a:lnTo>
                  <a:pt x="0" y="1442"/>
                </a:lnTo>
                <a:close/>
              </a:path>
            </a:pathLst>
          </a:custGeom>
          <a:solidFill>
            <a:schemeClr val="accent2"/>
          </a:solidFill>
          <a:ln w="9525" cap="flat" cmpd="sng">
            <a:solidFill>
              <a:srgbClr val="7030A0"/>
            </a:solidFill>
            <a:prstDash val="solid"/>
            <a:round/>
            <a:headEnd type="none" w="med" len="med"/>
            <a:tailEnd type="none" w="med" len="med"/>
          </a:ln>
          <a:effectLst/>
        </p:spPr>
        <p:txBody>
          <a:bodyPr/>
          <a:lstStyle/>
          <a:p>
            <a:pPr defTabSz="685783"/>
            <a:endParaRPr lang="en-US" sz="1013" dirty="0">
              <a:solidFill>
                <a:srgbClr val="FF0000"/>
              </a:solidFill>
              <a:highlight>
                <a:srgbClr val="FF0000"/>
              </a:highlight>
              <a:latin typeface="Arial"/>
            </a:endParaRPr>
          </a:p>
        </p:txBody>
      </p:sp>
      <p:sp>
        <p:nvSpPr>
          <p:cNvPr id="10" name="TextBox 9">
            <a:extLst>
              <a:ext uri="{FF2B5EF4-FFF2-40B4-BE49-F238E27FC236}">
                <a16:creationId xmlns:a16="http://schemas.microsoft.com/office/drawing/2014/main" id="{17C176B2-FBF2-EBA5-EDA0-8452015B0604}"/>
              </a:ext>
            </a:extLst>
          </p:cNvPr>
          <p:cNvSpPr txBox="1"/>
          <p:nvPr/>
        </p:nvSpPr>
        <p:spPr>
          <a:xfrm>
            <a:off x="973475" y="2267600"/>
            <a:ext cx="1071127" cy="461665"/>
          </a:xfrm>
          <a:prstGeom prst="rect">
            <a:avLst/>
          </a:prstGeom>
          <a:noFill/>
        </p:spPr>
        <p:txBody>
          <a:bodyPr wrap="none" rtlCol="0">
            <a:spAutoFit/>
          </a:bodyPr>
          <a:lstStyle/>
          <a:p>
            <a:r>
              <a:rPr lang="en-US" sz="2400" dirty="0">
                <a:solidFill>
                  <a:schemeClr val="bg1"/>
                </a:solidFill>
              </a:rPr>
              <a:t>Idaho</a:t>
            </a:r>
          </a:p>
        </p:txBody>
      </p:sp>
      <p:pic>
        <p:nvPicPr>
          <p:cNvPr id="12" name="Picture 11">
            <a:extLst>
              <a:ext uri="{FF2B5EF4-FFF2-40B4-BE49-F238E27FC236}">
                <a16:creationId xmlns:a16="http://schemas.microsoft.com/office/drawing/2014/main" id="{D2AC72DB-601F-1E68-9367-8BEAC5C2D241}"/>
              </a:ext>
            </a:extLst>
          </p:cNvPr>
          <p:cNvPicPr>
            <a:picLocks noChangeAspect="1"/>
          </p:cNvPicPr>
          <p:nvPr/>
        </p:nvPicPr>
        <p:blipFill>
          <a:blip r:embed="rId2">
            <a:extLst>
              <a:ext uri="{28A0092B-C50C-407E-A947-70E740481C1C}">
                <a14:useLocalDpi xmlns:a14="http://schemas.microsoft.com/office/drawing/2010/main" val="0"/>
              </a:ext>
            </a:extLst>
          </a:blip>
          <a:srcRect l="5520" r="7124"/>
          <a:stretch>
            <a:fillRect/>
          </a:stretch>
        </p:blipFill>
        <p:spPr>
          <a:xfrm>
            <a:off x="2593123" y="3408153"/>
            <a:ext cx="2574722" cy="2060276"/>
          </a:xfrm>
          <a:prstGeom prst="rect">
            <a:avLst/>
          </a:prstGeom>
        </p:spPr>
      </p:pic>
      <p:sp>
        <p:nvSpPr>
          <p:cNvPr id="13" name="TextBox 12">
            <a:extLst>
              <a:ext uri="{FF2B5EF4-FFF2-40B4-BE49-F238E27FC236}">
                <a16:creationId xmlns:a16="http://schemas.microsoft.com/office/drawing/2014/main" id="{E79282E4-37A1-83F2-4353-FD22517DBD54}"/>
              </a:ext>
            </a:extLst>
          </p:cNvPr>
          <p:cNvSpPr txBox="1"/>
          <p:nvPr/>
        </p:nvSpPr>
        <p:spPr>
          <a:xfrm>
            <a:off x="3096885" y="4114690"/>
            <a:ext cx="1620958" cy="461665"/>
          </a:xfrm>
          <a:prstGeom prst="rect">
            <a:avLst/>
          </a:prstGeom>
          <a:noFill/>
        </p:spPr>
        <p:txBody>
          <a:bodyPr wrap="none" rtlCol="0">
            <a:spAutoFit/>
          </a:bodyPr>
          <a:lstStyle/>
          <a:p>
            <a:pPr algn="ctr"/>
            <a:r>
              <a:rPr lang="en-US" sz="2400" dirty="0">
                <a:solidFill>
                  <a:schemeClr val="bg1"/>
                </a:solidFill>
              </a:rPr>
              <a:t>Colorado</a:t>
            </a:r>
          </a:p>
        </p:txBody>
      </p:sp>
    </p:spTree>
    <p:extLst>
      <p:ext uri="{BB962C8B-B14F-4D97-AF65-F5344CB8AC3E}">
        <p14:creationId xmlns:p14="http://schemas.microsoft.com/office/powerpoint/2010/main" val="2935806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EC3D4A-CDA6-FA4C-A20C-4482968D7089}"/>
              </a:ext>
            </a:extLst>
          </p:cNvPr>
          <p:cNvSpPr>
            <a:spLocks noGrp="1"/>
          </p:cNvSpPr>
          <p:nvPr>
            <p:ph type="sldNum" sz="quarter" idx="4"/>
          </p:nvPr>
        </p:nvSpPr>
        <p:spPr/>
        <p:txBody>
          <a:bodyPr/>
          <a:lstStyle/>
          <a:p>
            <a:fld id="{E9EA568D-3F9E-F248-AE0D-0AAE8DCAB382}" type="slidenum">
              <a:rPr lang="en-US" smtClean="0"/>
              <a:pPr/>
              <a:t>8</a:t>
            </a:fld>
            <a:endParaRPr lang="en-US" dirty="0"/>
          </a:p>
        </p:txBody>
      </p:sp>
      <p:pic>
        <p:nvPicPr>
          <p:cNvPr id="6" name="Content Placeholder 22" descr="A screenshot of a questionnaire&#10;&#10;Description automatically generated">
            <a:extLst>
              <a:ext uri="{FF2B5EF4-FFF2-40B4-BE49-F238E27FC236}">
                <a16:creationId xmlns:a16="http://schemas.microsoft.com/office/drawing/2014/main" id="{ECF61C25-92B3-E5D9-DC68-E2ED1C6E3200}"/>
              </a:ext>
            </a:extLst>
          </p:cNvPr>
          <p:cNvPicPr>
            <a:picLocks noChangeAspect="1"/>
          </p:cNvPicPr>
          <p:nvPr/>
        </p:nvPicPr>
        <p:blipFill rotWithShape="1">
          <a:blip r:embed="rId3">
            <a:extLst>
              <a:ext uri="{28A0092B-C50C-407E-A947-70E740481C1C}">
                <a14:useLocalDpi xmlns:a14="http://schemas.microsoft.com/office/drawing/2010/main" val="0"/>
              </a:ext>
            </a:extLst>
          </a:blip>
          <a:srcRect b="412"/>
          <a:stretch/>
        </p:blipFill>
        <p:spPr>
          <a:xfrm>
            <a:off x="4642757" y="2338202"/>
            <a:ext cx="3046876" cy="2586331"/>
          </a:xfrm>
          <a:prstGeom prst="rect">
            <a:avLst/>
          </a:prstGeom>
          <a:ln>
            <a:solidFill>
              <a:schemeClr val="tx1"/>
            </a:solidFill>
          </a:ln>
        </p:spPr>
      </p:pic>
      <p:pic>
        <p:nvPicPr>
          <p:cNvPr id="7" name="Picture Placeholder 6" descr="A screenshot of a document&#10;&#10;Description automatically generated">
            <a:extLst>
              <a:ext uri="{FF2B5EF4-FFF2-40B4-BE49-F238E27FC236}">
                <a16:creationId xmlns:a16="http://schemas.microsoft.com/office/drawing/2014/main" id="{AD7D0B71-43DC-A688-152E-B47D4D57F9C4}"/>
              </a:ext>
            </a:extLst>
          </p:cNvPr>
          <p:cNvPicPr>
            <a:picLocks noChangeAspect="1"/>
          </p:cNvPicPr>
          <p:nvPr/>
        </p:nvPicPr>
        <p:blipFill rotWithShape="1">
          <a:blip r:embed="rId4"/>
          <a:srcRect l="11966" t="17995" r="11966"/>
          <a:stretch/>
        </p:blipFill>
        <p:spPr>
          <a:xfrm>
            <a:off x="731751" y="2333071"/>
            <a:ext cx="3288773" cy="2597047"/>
          </a:xfrm>
          <a:prstGeom prst="rect">
            <a:avLst/>
          </a:prstGeom>
          <a:ln>
            <a:solidFill>
              <a:schemeClr val="tx1"/>
            </a:solidFill>
          </a:ln>
        </p:spPr>
      </p:pic>
      <p:pic>
        <p:nvPicPr>
          <p:cNvPr id="8" name="Picture 7" descr="A screenshot of a document&#10;&#10;Description automatically generated">
            <a:extLst>
              <a:ext uri="{FF2B5EF4-FFF2-40B4-BE49-F238E27FC236}">
                <a16:creationId xmlns:a16="http://schemas.microsoft.com/office/drawing/2014/main" id="{9C6C09AB-4E78-1CA9-932C-3DB19D5D3876}"/>
              </a:ext>
            </a:extLst>
          </p:cNvPr>
          <p:cNvPicPr>
            <a:picLocks noChangeAspect="1"/>
          </p:cNvPicPr>
          <p:nvPr/>
        </p:nvPicPr>
        <p:blipFill rotWithShape="1">
          <a:blip r:embed="rId5"/>
          <a:srcRect b="4233"/>
          <a:stretch/>
        </p:blipFill>
        <p:spPr>
          <a:xfrm>
            <a:off x="8284686" y="2338202"/>
            <a:ext cx="2974183" cy="2586331"/>
          </a:xfrm>
          <a:prstGeom prst="rect">
            <a:avLst/>
          </a:prstGeom>
          <a:ln>
            <a:solidFill>
              <a:schemeClr val="tx1"/>
            </a:solidFill>
          </a:ln>
        </p:spPr>
      </p:pic>
      <p:sp>
        <p:nvSpPr>
          <p:cNvPr id="9" name="Content Placeholder 2">
            <a:extLst>
              <a:ext uri="{FF2B5EF4-FFF2-40B4-BE49-F238E27FC236}">
                <a16:creationId xmlns:a16="http://schemas.microsoft.com/office/drawing/2014/main" id="{3F5C740E-58DC-880D-E7B9-9A4FB9803DC6}"/>
              </a:ext>
            </a:extLst>
          </p:cNvPr>
          <p:cNvSpPr txBox="1">
            <a:spLocks/>
          </p:cNvSpPr>
          <p:nvPr/>
        </p:nvSpPr>
        <p:spPr>
          <a:xfrm>
            <a:off x="1320524" y="1870818"/>
            <a:ext cx="2111228" cy="354072"/>
          </a:xfrm>
          <a:prstGeom prst="rect">
            <a:avLst/>
          </a:prstGeom>
        </p:spPr>
        <p:txBody>
          <a:bodyPr vert="horz" lIns="91440" tIns="45720" rIns="91440" bIns="45720" rtlCol="0">
            <a:normAutofit/>
          </a:bodyPr>
          <a:lstStyle>
            <a:lvl1pPr marL="0" indent="0" algn="l" defTabSz="914400" rtl="0" eaLnBrk="1" latinLnBrk="0" hangingPunct="1">
              <a:lnSpc>
                <a:spcPts val="1800"/>
              </a:lnSpc>
              <a:spcBef>
                <a:spcPts val="0"/>
              </a:spcBef>
              <a:spcAft>
                <a:spcPts val="300"/>
              </a:spcAft>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ts val="22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ts val="2000"/>
              </a:lnSpc>
              <a:spcBef>
                <a:spcPts val="500"/>
              </a:spcBef>
              <a:spcAft>
                <a:spcPts val="3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1800"/>
              </a:lnSpc>
              <a:spcBef>
                <a:spcPts val="500"/>
              </a:spcBef>
              <a:spcAft>
                <a:spcPts val="3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ts val="1600"/>
              </a:lnSpc>
              <a:spcBef>
                <a:spcPts val="500"/>
              </a:spcBef>
              <a:spcAft>
                <a:spcPts val="3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Law Alerts</a:t>
            </a:r>
          </a:p>
        </p:txBody>
      </p:sp>
      <p:sp>
        <p:nvSpPr>
          <p:cNvPr id="10" name="Title 3">
            <a:extLst>
              <a:ext uri="{FF2B5EF4-FFF2-40B4-BE49-F238E27FC236}">
                <a16:creationId xmlns:a16="http://schemas.microsoft.com/office/drawing/2014/main" id="{D6147D23-4ACE-2DA5-CE44-84287D349861}"/>
              </a:ext>
            </a:extLst>
          </p:cNvPr>
          <p:cNvSpPr txBox="1">
            <a:spLocks/>
          </p:cNvSpPr>
          <p:nvPr/>
        </p:nvSpPr>
        <p:spPr>
          <a:xfrm>
            <a:off x="354909" y="461282"/>
            <a:ext cx="11370366" cy="605881"/>
          </a:xfrm>
          <a:prstGeom prst="rect">
            <a:avLst/>
          </a:prstGeom>
        </p:spPr>
        <p:txBody>
          <a:bodyPr vert="horz" lIns="91440" tIns="45720" rIns="91440" bIns="45720" rtlCol="0" anchor="t">
            <a:normAutofit/>
          </a:bodyPr>
          <a:lstStyle>
            <a:lvl1pPr algn="l" defTabSz="914400" rtl="0" eaLnBrk="1" latinLnBrk="0" hangingPunct="1">
              <a:lnSpc>
                <a:spcPts val="3600"/>
              </a:lnSpc>
              <a:spcBef>
                <a:spcPct val="0"/>
              </a:spcBef>
              <a:buNone/>
              <a:defRPr sz="3200" kern="1200">
                <a:solidFill>
                  <a:schemeClr val="tx1"/>
                </a:solidFill>
                <a:latin typeface="+mj-lt"/>
                <a:ea typeface="+mj-ea"/>
                <a:cs typeface="+mj-cs"/>
              </a:defRPr>
            </a:lvl1pPr>
          </a:lstStyle>
          <a:p>
            <a:r>
              <a:rPr lang="en-US" dirty="0"/>
              <a:t>Mineral communication</a:t>
            </a:r>
          </a:p>
        </p:txBody>
      </p:sp>
      <p:sp>
        <p:nvSpPr>
          <p:cNvPr id="11" name="Content Placeholder 2">
            <a:extLst>
              <a:ext uri="{FF2B5EF4-FFF2-40B4-BE49-F238E27FC236}">
                <a16:creationId xmlns:a16="http://schemas.microsoft.com/office/drawing/2014/main" id="{7F7AC864-F2D5-2DDC-DFA8-849C5EDA2C36}"/>
              </a:ext>
            </a:extLst>
          </p:cNvPr>
          <p:cNvSpPr txBox="1">
            <a:spLocks/>
          </p:cNvSpPr>
          <p:nvPr/>
        </p:nvSpPr>
        <p:spPr>
          <a:xfrm>
            <a:off x="5100346" y="1870818"/>
            <a:ext cx="2111228" cy="354072"/>
          </a:xfrm>
          <a:prstGeom prst="rect">
            <a:avLst/>
          </a:prstGeom>
        </p:spPr>
        <p:txBody>
          <a:bodyPr vert="horz" lIns="91440" tIns="45720" rIns="91440" bIns="45720" rtlCol="0">
            <a:normAutofit/>
          </a:bodyPr>
          <a:lstStyle>
            <a:lvl1pPr marL="0" indent="0" algn="l" defTabSz="914400" rtl="0" eaLnBrk="1" latinLnBrk="0" hangingPunct="1">
              <a:lnSpc>
                <a:spcPts val="1800"/>
              </a:lnSpc>
              <a:spcBef>
                <a:spcPts val="0"/>
              </a:spcBef>
              <a:spcAft>
                <a:spcPts val="300"/>
              </a:spcAft>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ts val="22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ts val="2000"/>
              </a:lnSpc>
              <a:spcBef>
                <a:spcPts val="500"/>
              </a:spcBef>
              <a:spcAft>
                <a:spcPts val="3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1800"/>
              </a:lnSpc>
              <a:spcBef>
                <a:spcPts val="500"/>
              </a:spcBef>
              <a:spcAft>
                <a:spcPts val="3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ts val="1600"/>
              </a:lnSpc>
              <a:spcBef>
                <a:spcPts val="500"/>
              </a:spcBef>
              <a:spcAft>
                <a:spcPts val="3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Question of the Week</a:t>
            </a:r>
          </a:p>
        </p:txBody>
      </p:sp>
      <p:sp>
        <p:nvSpPr>
          <p:cNvPr id="12" name="Content Placeholder 2">
            <a:extLst>
              <a:ext uri="{FF2B5EF4-FFF2-40B4-BE49-F238E27FC236}">
                <a16:creationId xmlns:a16="http://schemas.microsoft.com/office/drawing/2014/main" id="{9FB00482-293F-225A-ACC4-2597AE04996B}"/>
              </a:ext>
            </a:extLst>
          </p:cNvPr>
          <p:cNvSpPr txBox="1">
            <a:spLocks/>
          </p:cNvSpPr>
          <p:nvPr/>
        </p:nvSpPr>
        <p:spPr>
          <a:xfrm>
            <a:off x="8509355" y="1870818"/>
            <a:ext cx="2524847" cy="354072"/>
          </a:xfrm>
          <a:prstGeom prst="rect">
            <a:avLst/>
          </a:prstGeom>
        </p:spPr>
        <p:txBody>
          <a:bodyPr vert="horz" lIns="91440" tIns="45720" rIns="91440" bIns="45720" rtlCol="0">
            <a:normAutofit/>
          </a:bodyPr>
          <a:lstStyle>
            <a:lvl1pPr marL="0" indent="0" algn="l" defTabSz="914400" rtl="0" eaLnBrk="1" latinLnBrk="0" hangingPunct="1">
              <a:lnSpc>
                <a:spcPts val="1800"/>
              </a:lnSpc>
              <a:spcBef>
                <a:spcPts val="0"/>
              </a:spcBef>
              <a:spcAft>
                <a:spcPts val="300"/>
              </a:spcAft>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ts val="22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ts val="2000"/>
              </a:lnSpc>
              <a:spcBef>
                <a:spcPts val="500"/>
              </a:spcBef>
              <a:spcAft>
                <a:spcPts val="3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1800"/>
              </a:lnSpc>
              <a:spcBef>
                <a:spcPts val="500"/>
              </a:spcBef>
              <a:spcAft>
                <a:spcPts val="3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ts val="1600"/>
              </a:lnSpc>
              <a:spcBef>
                <a:spcPts val="500"/>
              </a:spcBef>
              <a:spcAft>
                <a:spcPts val="3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Monthly Webinar Invitations</a:t>
            </a:r>
          </a:p>
        </p:txBody>
      </p:sp>
    </p:spTree>
    <p:extLst>
      <p:ext uri="{BB962C8B-B14F-4D97-AF65-F5344CB8AC3E}">
        <p14:creationId xmlns:p14="http://schemas.microsoft.com/office/powerpoint/2010/main" val="3465171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cxnSp>
        <p:nvCxnSpPr>
          <p:cNvPr id="1542" name="Google Shape;1542;p101"/>
          <p:cNvCxnSpPr/>
          <p:nvPr/>
        </p:nvCxnSpPr>
        <p:spPr>
          <a:xfrm rot="10800000">
            <a:off x="1187712" y="2128243"/>
            <a:ext cx="0" cy="1336800"/>
          </a:xfrm>
          <a:prstGeom prst="straightConnector1">
            <a:avLst/>
          </a:prstGeom>
          <a:noFill/>
          <a:ln w="9525" cap="flat" cmpd="sng">
            <a:solidFill>
              <a:schemeClr val="accent1"/>
            </a:solidFill>
            <a:prstDash val="dash"/>
            <a:miter lim="800000"/>
            <a:headEnd type="oval" w="med" len="med"/>
            <a:tailEnd type="oval" w="med" len="med"/>
          </a:ln>
        </p:spPr>
      </p:cxnSp>
      <p:cxnSp>
        <p:nvCxnSpPr>
          <p:cNvPr id="1543" name="Google Shape;1543;p101"/>
          <p:cNvCxnSpPr/>
          <p:nvPr/>
        </p:nvCxnSpPr>
        <p:spPr>
          <a:xfrm rot="10800000">
            <a:off x="3787383" y="4168165"/>
            <a:ext cx="0" cy="1484000"/>
          </a:xfrm>
          <a:prstGeom prst="straightConnector1">
            <a:avLst/>
          </a:prstGeom>
          <a:noFill/>
          <a:ln w="9525" cap="flat" cmpd="sng">
            <a:solidFill>
              <a:schemeClr val="accent2"/>
            </a:solidFill>
            <a:prstDash val="dash"/>
            <a:miter lim="800000"/>
            <a:headEnd type="oval" w="med" len="med"/>
            <a:tailEnd type="oval" w="med" len="med"/>
          </a:ln>
        </p:spPr>
      </p:cxnSp>
      <p:cxnSp>
        <p:nvCxnSpPr>
          <p:cNvPr id="1544" name="Google Shape;1544;p101"/>
          <p:cNvCxnSpPr/>
          <p:nvPr/>
        </p:nvCxnSpPr>
        <p:spPr>
          <a:xfrm rot="10800000" flipH="1">
            <a:off x="6387051" y="2128243"/>
            <a:ext cx="8400" cy="1336800"/>
          </a:xfrm>
          <a:prstGeom prst="straightConnector1">
            <a:avLst/>
          </a:prstGeom>
          <a:noFill/>
          <a:ln w="9525" cap="flat" cmpd="sng">
            <a:solidFill>
              <a:schemeClr val="accent3"/>
            </a:solidFill>
            <a:prstDash val="dash"/>
            <a:miter lim="800000"/>
            <a:headEnd type="oval" w="med" len="med"/>
            <a:tailEnd type="oval" w="med" len="med"/>
          </a:ln>
        </p:spPr>
      </p:cxnSp>
      <p:cxnSp>
        <p:nvCxnSpPr>
          <p:cNvPr id="1545" name="Google Shape;1545;p101"/>
          <p:cNvCxnSpPr/>
          <p:nvPr/>
        </p:nvCxnSpPr>
        <p:spPr>
          <a:xfrm rot="10800000">
            <a:off x="8986720" y="4168165"/>
            <a:ext cx="0" cy="1484000"/>
          </a:xfrm>
          <a:prstGeom prst="straightConnector1">
            <a:avLst/>
          </a:prstGeom>
          <a:noFill/>
          <a:ln w="9525" cap="flat" cmpd="sng">
            <a:solidFill>
              <a:schemeClr val="accent4"/>
            </a:solidFill>
            <a:prstDash val="dash"/>
            <a:miter lim="800000"/>
            <a:headEnd type="oval" w="med" len="med"/>
            <a:tailEnd type="oval" w="med" len="med"/>
          </a:ln>
        </p:spPr>
      </p:cxnSp>
      <p:sp>
        <p:nvSpPr>
          <p:cNvPr id="1546" name="Google Shape;1546;p101"/>
          <p:cNvSpPr/>
          <p:nvPr/>
        </p:nvSpPr>
        <p:spPr>
          <a:xfrm>
            <a:off x="1187713" y="2938673"/>
            <a:ext cx="1982681" cy="1769600"/>
          </a:xfrm>
          <a:custGeom>
            <a:avLst/>
            <a:gdLst/>
            <a:ahLst/>
            <a:cxnLst/>
            <a:rect l="l" t="t" r="r" b="b"/>
            <a:pathLst>
              <a:path w="1565275" h="1368247" extrusionOk="0">
                <a:moveTo>
                  <a:pt x="0" y="205237"/>
                </a:moveTo>
                <a:lnTo>
                  <a:pt x="881152" y="205237"/>
                </a:lnTo>
                <a:lnTo>
                  <a:pt x="881152" y="0"/>
                </a:lnTo>
                <a:lnTo>
                  <a:pt x="1565275" y="684124"/>
                </a:lnTo>
                <a:lnTo>
                  <a:pt x="881152" y="1368247"/>
                </a:lnTo>
                <a:lnTo>
                  <a:pt x="881152" y="1163010"/>
                </a:lnTo>
                <a:lnTo>
                  <a:pt x="0" y="1163010"/>
                </a:lnTo>
                <a:lnTo>
                  <a:pt x="0" y="205237"/>
                </a:lnTo>
                <a:close/>
              </a:path>
            </a:pathLst>
          </a:custGeom>
          <a:solidFill>
            <a:schemeClr val="accent1">
              <a:alpha val="89411"/>
            </a:schemeClr>
          </a:solidFill>
          <a:ln>
            <a:noFill/>
          </a:ln>
        </p:spPr>
        <p:txBody>
          <a:bodyPr spcFirstLastPara="1" wrap="square" lIns="437033" tIns="216667" rIns="433733" bIns="216667" anchor="ctr" anchorCtr="0">
            <a:noAutofit/>
          </a:bodyPr>
          <a:lstStyle/>
          <a:p>
            <a:pPr marL="169329" lvl="1" indent="-50799">
              <a:lnSpc>
                <a:spcPct val="90000"/>
              </a:lnSpc>
              <a:buClr>
                <a:schemeClr val="dk1"/>
              </a:buClr>
              <a:buSzPts val="1400"/>
            </a:pPr>
            <a:endParaRPr sz="1867">
              <a:solidFill>
                <a:schemeClr val="dk1"/>
              </a:solidFill>
              <a:latin typeface="Poppins"/>
              <a:ea typeface="Poppins"/>
              <a:cs typeface="Poppins"/>
              <a:sym typeface="Poppins"/>
            </a:endParaRPr>
          </a:p>
          <a:p>
            <a:pPr marL="169329" lvl="1" indent="-50799">
              <a:lnSpc>
                <a:spcPct val="90000"/>
              </a:lnSpc>
              <a:spcBef>
                <a:spcPts val="267"/>
              </a:spcBef>
              <a:buClr>
                <a:schemeClr val="dk1"/>
              </a:buClr>
              <a:buSzPts val="1400"/>
            </a:pPr>
            <a:endParaRPr sz="1867">
              <a:solidFill>
                <a:schemeClr val="dk1"/>
              </a:solidFill>
              <a:latin typeface="Poppins"/>
              <a:ea typeface="Poppins"/>
              <a:cs typeface="Poppins"/>
              <a:sym typeface="Poppins"/>
            </a:endParaRPr>
          </a:p>
        </p:txBody>
      </p:sp>
      <p:sp>
        <p:nvSpPr>
          <p:cNvPr id="1547" name="Google Shape;1547;p101"/>
          <p:cNvSpPr/>
          <p:nvPr/>
        </p:nvSpPr>
        <p:spPr>
          <a:xfrm>
            <a:off x="796631" y="3444367"/>
            <a:ext cx="780028" cy="780028"/>
          </a:xfrm>
          <a:custGeom>
            <a:avLst/>
            <a:gdLst/>
            <a:ahLst/>
            <a:cxnLst/>
            <a:rect l="l" t="t" r="r" b="b"/>
            <a:pathLst>
              <a:path w="782637" h="782637" extrusionOk="0">
                <a:moveTo>
                  <a:pt x="0" y="391319"/>
                </a:moveTo>
                <a:cubicBezTo>
                  <a:pt x="0" y="175199"/>
                  <a:pt x="175199" y="0"/>
                  <a:pt x="391319" y="0"/>
                </a:cubicBezTo>
                <a:cubicBezTo>
                  <a:pt x="607439" y="0"/>
                  <a:pt x="782638" y="175199"/>
                  <a:pt x="782638" y="391319"/>
                </a:cubicBezTo>
                <a:cubicBezTo>
                  <a:pt x="782638" y="607439"/>
                  <a:pt x="607439" y="782638"/>
                  <a:pt x="391319" y="782638"/>
                </a:cubicBezTo>
                <a:cubicBezTo>
                  <a:pt x="175199" y="782638"/>
                  <a:pt x="0" y="607439"/>
                  <a:pt x="0" y="391319"/>
                </a:cubicBezTo>
                <a:close/>
              </a:path>
            </a:pathLst>
          </a:custGeom>
          <a:solidFill>
            <a:schemeClr val="accent1"/>
          </a:solidFill>
          <a:ln w="50800" cap="flat" cmpd="sng">
            <a:solidFill>
              <a:schemeClr val="lt1"/>
            </a:solidFill>
            <a:prstDash val="solid"/>
            <a:round/>
            <a:headEnd type="none" w="sm" len="sm"/>
            <a:tailEnd type="none" w="sm" len="sm"/>
          </a:ln>
        </p:spPr>
        <p:txBody>
          <a:bodyPr spcFirstLastPara="1" wrap="square" lIns="126033" tIns="126033" rIns="126033" bIns="126033" anchor="ctr" anchorCtr="0">
            <a:noAutofit/>
          </a:bodyPr>
          <a:lstStyle/>
          <a:p>
            <a:pPr algn="ctr">
              <a:lnSpc>
                <a:spcPct val="90000"/>
              </a:lnSpc>
              <a:buClr>
                <a:schemeClr val="dk1"/>
              </a:buClr>
              <a:buSzPts val="1400"/>
            </a:pPr>
            <a:endParaRPr sz="1867">
              <a:solidFill>
                <a:schemeClr val="lt1"/>
              </a:solidFill>
              <a:latin typeface="Poppins"/>
              <a:ea typeface="Poppins"/>
              <a:cs typeface="Poppins"/>
              <a:sym typeface="Poppins"/>
            </a:endParaRPr>
          </a:p>
        </p:txBody>
      </p:sp>
      <p:sp>
        <p:nvSpPr>
          <p:cNvPr id="1548" name="Google Shape;1548;p101"/>
          <p:cNvSpPr/>
          <p:nvPr/>
        </p:nvSpPr>
        <p:spPr>
          <a:xfrm>
            <a:off x="3787384" y="2938673"/>
            <a:ext cx="1982681" cy="1769600"/>
          </a:xfrm>
          <a:custGeom>
            <a:avLst/>
            <a:gdLst/>
            <a:ahLst/>
            <a:cxnLst/>
            <a:rect l="l" t="t" r="r" b="b"/>
            <a:pathLst>
              <a:path w="1565275" h="1368247" extrusionOk="0">
                <a:moveTo>
                  <a:pt x="0" y="205237"/>
                </a:moveTo>
                <a:lnTo>
                  <a:pt x="881152" y="205237"/>
                </a:lnTo>
                <a:lnTo>
                  <a:pt x="881152" y="0"/>
                </a:lnTo>
                <a:lnTo>
                  <a:pt x="1565275" y="684124"/>
                </a:lnTo>
                <a:lnTo>
                  <a:pt x="881152" y="1368247"/>
                </a:lnTo>
                <a:lnTo>
                  <a:pt x="881152" y="1163010"/>
                </a:lnTo>
                <a:lnTo>
                  <a:pt x="0" y="1163010"/>
                </a:lnTo>
                <a:lnTo>
                  <a:pt x="0" y="205237"/>
                </a:lnTo>
                <a:close/>
              </a:path>
            </a:pathLst>
          </a:custGeom>
          <a:solidFill>
            <a:schemeClr val="accent2">
              <a:alpha val="89411"/>
            </a:schemeClr>
          </a:solidFill>
          <a:ln>
            <a:noFill/>
          </a:ln>
        </p:spPr>
        <p:txBody>
          <a:bodyPr spcFirstLastPara="1" wrap="square" lIns="437033" tIns="216667" rIns="433733" bIns="216667" anchor="ctr" anchorCtr="0">
            <a:noAutofit/>
          </a:bodyPr>
          <a:lstStyle/>
          <a:p>
            <a:pPr marL="169329" lvl="1" indent="-50799">
              <a:lnSpc>
                <a:spcPct val="90000"/>
              </a:lnSpc>
              <a:buClr>
                <a:schemeClr val="dk1"/>
              </a:buClr>
              <a:buSzPts val="1400"/>
            </a:pPr>
            <a:endParaRPr sz="1867">
              <a:solidFill>
                <a:schemeClr val="dk1"/>
              </a:solidFill>
              <a:latin typeface="Poppins"/>
              <a:ea typeface="Poppins"/>
              <a:cs typeface="Poppins"/>
              <a:sym typeface="Poppins"/>
            </a:endParaRPr>
          </a:p>
          <a:p>
            <a:pPr marL="169329" lvl="1" indent="-50799">
              <a:lnSpc>
                <a:spcPct val="90000"/>
              </a:lnSpc>
              <a:spcBef>
                <a:spcPts val="267"/>
              </a:spcBef>
              <a:buClr>
                <a:schemeClr val="dk1"/>
              </a:buClr>
              <a:buSzPts val="1400"/>
            </a:pPr>
            <a:endParaRPr sz="1867">
              <a:solidFill>
                <a:schemeClr val="dk1"/>
              </a:solidFill>
              <a:latin typeface="Poppins"/>
              <a:ea typeface="Poppins"/>
              <a:cs typeface="Poppins"/>
              <a:sym typeface="Poppins"/>
            </a:endParaRPr>
          </a:p>
        </p:txBody>
      </p:sp>
      <p:sp>
        <p:nvSpPr>
          <p:cNvPr id="1549" name="Google Shape;1549;p101"/>
          <p:cNvSpPr/>
          <p:nvPr/>
        </p:nvSpPr>
        <p:spPr>
          <a:xfrm>
            <a:off x="3405095" y="3486859"/>
            <a:ext cx="780028" cy="780028"/>
          </a:xfrm>
          <a:custGeom>
            <a:avLst/>
            <a:gdLst/>
            <a:ahLst/>
            <a:cxnLst/>
            <a:rect l="l" t="t" r="r" b="b"/>
            <a:pathLst>
              <a:path w="782637" h="782637" extrusionOk="0">
                <a:moveTo>
                  <a:pt x="0" y="391319"/>
                </a:moveTo>
                <a:cubicBezTo>
                  <a:pt x="0" y="175199"/>
                  <a:pt x="175199" y="0"/>
                  <a:pt x="391319" y="0"/>
                </a:cubicBezTo>
                <a:cubicBezTo>
                  <a:pt x="607439" y="0"/>
                  <a:pt x="782638" y="175199"/>
                  <a:pt x="782638" y="391319"/>
                </a:cubicBezTo>
                <a:cubicBezTo>
                  <a:pt x="782638" y="607439"/>
                  <a:pt x="607439" y="782638"/>
                  <a:pt x="391319" y="782638"/>
                </a:cubicBezTo>
                <a:cubicBezTo>
                  <a:pt x="175199" y="782638"/>
                  <a:pt x="0" y="607439"/>
                  <a:pt x="0" y="391319"/>
                </a:cubicBezTo>
                <a:close/>
              </a:path>
            </a:pathLst>
          </a:custGeom>
          <a:solidFill>
            <a:schemeClr val="accent2"/>
          </a:solidFill>
          <a:ln w="50800" cap="flat" cmpd="sng">
            <a:solidFill>
              <a:schemeClr val="lt1"/>
            </a:solidFill>
            <a:prstDash val="solid"/>
            <a:round/>
            <a:headEnd type="none" w="sm" len="sm"/>
            <a:tailEnd type="none" w="sm" len="sm"/>
          </a:ln>
        </p:spPr>
        <p:txBody>
          <a:bodyPr spcFirstLastPara="1" wrap="square" lIns="126033" tIns="126033" rIns="126033" bIns="126033" anchor="ctr" anchorCtr="0">
            <a:noAutofit/>
          </a:bodyPr>
          <a:lstStyle/>
          <a:p>
            <a:pPr algn="ctr">
              <a:lnSpc>
                <a:spcPct val="90000"/>
              </a:lnSpc>
              <a:buClr>
                <a:schemeClr val="dk1"/>
              </a:buClr>
              <a:buSzPts val="1400"/>
            </a:pPr>
            <a:endParaRPr sz="1867">
              <a:solidFill>
                <a:schemeClr val="lt1"/>
              </a:solidFill>
              <a:latin typeface="Poppins"/>
              <a:ea typeface="Poppins"/>
              <a:cs typeface="Poppins"/>
              <a:sym typeface="Poppins"/>
            </a:endParaRPr>
          </a:p>
        </p:txBody>
      </p:sp>
      <p:sp>
        <p:nvSpPr>
          <p:cNvPr id="1550" name="Google Shape;1550;p101"/>
          <p:cNvSpPr/>
          <p:nvPr/>
        </p:nvSpPr>
        <p:spPr>
          <a:xfrm>
            <a:off x="6387052" y="2938673"/>
            <a:ext cx="1982681" cy="1769600"/>
          </a:xfrm>
          <a:custGeom>
            <a:avLst/>
            <a:gdLst/>
            <a:ahLst/>
            <a:cxnLst/>
            <a:rect l="l" t="t" r="r" b="b"/>
            <a:pathLst>
              <a:path w="1565275" h="1368247" extrusionOk="0">
                <a:moveTo>
                  <a:pt x="0" y="205237"/>
                </a:moveTo>
                <a:lnTo>
                  <a:pt x="881152" y="205237"/>
                </a:lnTo>
                <a:lnTo>
                  <a:pt x="881152" y="0"/>
                </a:lnTo>
                <a:lnTo>
                  <a:pt x="1565275" y="684124"/>
                </a:lnTo>
                <a:lnTo>
                  <a:pt x="881152" y="1368247"/>
                </a:lnTo>
                <a:lnTo>
                  <a:pt x="881152" y="1163010"/>
                </a:lnTo>
                <a:lnTo>
                  <a:pt x="0" y="1163010"/>
                </a:lnTo>
                <a:lnTo>
                  <a:pt x="0" y="205237"/>
                </a:lnTo>
                <a:close/>
              </a:path>
            </a:pathLst>
          </a:custGeom>
          <a:solidFill>
            <a:schemeClr val="accent3">
              <a:alpha val="89411"/>
            </a:schemeClr>
          </a:solidFill>
          <a:ln>
            <a:noFill/>
          </a:ln>
        </p:spPr>
        <p:txBody>
          <a:bodyPr spcFirstLastPara="1" wrap="square" lIns="437033" tIns="216667" rIns="433733" bIns="216667" anchor="ctr" anchorCtr="0">
            <a:noAutofit/>
          </a:bodyPr>
          <a:lstStyle/>
          <a:p>
            <a:pPr marL="169329" lvl="1" indent="-50799">
              <a:lnSpc>
                <a:spcPct val="90000"/>
              </a:lnSpc>
              <a:buClr>
                <a:schemeClr val="dk1"/>
              </a:buClr>
              <a:buSzPts val="1400"/>
            </a:pPr>
            <a:endParaRPr sz="1867">
              <a:solidFill>
                <a:schemeClr val="dk1"/>
              </a:solidFill>
              <a:latin typeface="Poppins"/>
              <a:ea typeface="Poppins"/>
              <a:cs typeface="Poppins"/>
              <a:sym typeface="Poppins"/>
            </a:endParaRPr>
          </a:p>
          <a:p>
            <a:pPr marL="169329" lvl="1" indent="-50799">
              <a:lnSpc>
                <a:spcPct val="90000"/>
              </a:lnSpc>
              <a:spcBef>
                <a:spcPts val="267"/>
              </a:spcBef>
              <a:buClr>
                <a:schemeClr val="dk1"/>
              </a:buClr>
              <a:buSzPts val="1400"/>
            </a:pPr>
            <a:endParaRPr sz="1867">
              <a:solidFill>
                <a:schemeClr val="dk1"/>
              </a:solidFill>
              <a:latin typeface="Poppins"/>
              <a:ea typeface="Poppins"/>
              <a:cs typeface="Poppins"/>
              <a:sym typeface="Poppins"/>
            </a:endParaRPr>
          </a:p>
        </p:txBody>
      </p:sp>
      <p:sp>
        <p:nvSpPr>
          <p:cNvPr id="1551" name="Google Shape;1551;p101"/>
          <p:cNvSpPr/>
          <p:nvPr/>
        </p:nvSpPr>
        <p:spPr>
          <a:xfrm>
            <a:off x="6004763" y="3494569"/>
            <a:ext cx="780028" cy="780028"/>
          </a:xfrm>
          <a:custGeom>
            <a:avLst/>
            <a:gdLst/>
            <a:ahLst/>
            <a:cxnLst/>
            <a:rect l="l" t="t" r="r" b="b"/>
            <a:pathLst>
              <a:path w="782637" h="782637" extrusionOk="0">
                <a:moveTo>
                  <a:pt x="0" y="391319"/>
                </a:moveTo>
                <a:cubicBezTo>
                  <a:pt x="0" y="175199"/>
                  <a:pt x="175199" y="0"/>
                  <a:pt x="391319" y="0"/>
                </a:cubicBezTo>
                <a:cubicBezTo>
                  <a:pt x="607439" y="0"/>
                  <a:pt x="782638" y="175199"/>
                  <a:pt x="782638" y="391319"/>
                </a:cubicBezTo>
                <a:cubicBezTo>
                  <a:pt x="782638" y="607439"/>
                  <a:pt x="607439" y="782638"/>
                  <a:pt x="391319" y="782638"/>
                </a:cubicBezTo>
                <a:cubicBezTo>
                  <a:pt x="175199" y="782638"/>
                  <a:pt x="0" y="607439"/>
                  <a:pt x="0" y="391319"/>
                </a:cubicBezTo>
                <a:close/>
              </a:path>
            </a:pathLst>
          </a:custGeom>
          <a:solidFill>
            <a:schemeClr val="accent3"/>
          </a:solidFill>
          <a:ln w="50800" cap="flat" cmpd="sng">
            <a:solidFill>
              <a:schemeClr val="lt1"/>
            </a:solidFill>
            <a:prstDash val="solid"/>
            <a:round/>
            <a:headEnd type="none" w="sm" len="sm"/>
            <a:tailEnd type="none" w="sm" len="sm"/>
          </a:ln>
        </p:spPr>
        <p:txBody>
          <a:bodyPr spcFirstLastPara="1" wrap="square" lIns="126033" tIns="126033" rIns="126033" bIns="126033" anchor="ctr" anchorCtr="0">
            <a:noAutofit/>
          </a:bodyPr>
          <a:lstStyle/>
          <a:p>
            <a:pPr algn="ctr">
              <a:lnSpc>
                <a:spcPct val="90000"/>
              </a:lnSpc>
              <a:buClr>
                <a:schemeClr val="dk1"/>
              </a:buClr>
              <a:buSzPts val="1400"/>
            </a:pPr>
            <a:endParaRPr sz="1867">
              <a:solidFill>
                <a:schemeClr val="lt1"/>
              </a:solidFill>
              <a:latin typeface="Poppins"/>
              <a:ea typeface="Poppins"/>
              <a:cs typeface="Poppins"/>
              <a:sym typeface="Poppins"/>
            </a:endParaRPr>
          </a:p>
        </p:txBody>
      </p:sp>
      <p:sp>
        <p:nvSpPr>
          <p:cNvPr id="1552" name="Google Shape;1552;p101"/>
          <p:cNvSpPr/>
          <p:nvPr/>
        </p:nvSpPr>
        <p:spPr>
          <a:xfrm>
            <a:off x="8986720" y="2938673"/>
            <a:ext cx="1980800" cy="1770800"/>
          </a:xfrm>
          <a:prstGeom prst="rightArrow">
            <a:avLst>
              <a:gd name="adj1" fmla="val 70000"/>
              <a:gd name="adj2" fmla="val 50000"/>
            </a:avLst>
          </a:prstGeom>
          <a:solidFill>
            <a:schemeClr val="accent4">
              <a:alpha val="89411"/>
            </a:schemeClr>
          </a:solidFill>
          <a:ln>
            <a:noFill/>
          </a:ln>
        </p:spPr>
        <p:txBody>
          <a:bodyPr spcFirstLastPara="1" wrap="square" lIns="91433" tIns="91433" rIns="91433" bIns="91433" anchor="ctr" anchorCtr="0">
            <a:noAutofit/>
          </a:bodyPr>
          <a:lstStyle/>
          <a:p>
            <a:pPr>
              <a:buClr>
                <a:schemeClr val="dk1"/>
              </a:buClr>
              <a:buSzPts val="1400"/>
            </a:pPr>
            <a:endParaRPr sz="1867">
              <a:solidFill>
                <a:schemeClr val="dk1"/>
              </a:solidFill>
              <a:latin typeface="Poppins Light"/>
              <a:ea typeface="Poppins Light"/>
              <a:cs typeface="Poppins Light"/>
              <a:sym typeface="Poppins Light"/>
            </a:endParaRPr>
          </a:p>
        </p:txBody>
      </p:sp>
      <p:sp>
        <p:nvSpPr>
          <p:cNvPr id="1553" name="Google Shape;1553;p101"/>
          <p:cNvSpPr/>
          <p:nvPr/>
        </p:nvSpPr>
        <p:spPr>
          <a:xfrm>
            <a:off x="8595891" y="3497898"/>
            <a:ext cx="780028" cy="780028"/>
          </a:xfrm>
          <a:custGeom>
            <a:avLst/>
            <a:gdLst/>
            <a:ahLst/>
            <a:cxnLst/>
            <a:rect l="l" t="t" r="r" b="b"/>
            <a:pathLst>
              <a:path w="782637" h="782637" extrusionOk="0">
                <a:moveTo>
                  <a:pt x="0" y="391319"/>
                </a:moveTo>
                <a:cubicBezTo>
                  <a:pt x="0" y="175199"/>
                  <a:pt x="175199" y="0"/>
                  <a:pt x="391319" y="0"/>
                </a:cubicBezTo>
                <a:cubicBezTo>
                  <a:pt x="607439" y="0"/>
                  <a:pt x="782638" y="175199"/>
                  <a:pt x="782638" y="391319"/>
                </a:cubicBezTo>
                <a:cubicBezTo>
                  <a:pt x="782638" y="607439"/>
                  <a:pt x="607439" y="782638"/>
                  <a:pt x="391319" y="782638"/>
                </a:cubicBezTo>
                <a:cubicBezTo>
                  <a:pt x="175199" y="782638"/>
                  <a:pt x="0" y="607439"/>
                  <a:pt x="0" y="391319"/>
                </a:cubicBezTo>
                <a:close/>
              </a:path>
            </a:pathLst>
          </a:custGeom>
          <a:solidFill>
            <a:schemeClr val="accent4"/>
          </a:solidFill>
          <a:ln w="50800" cap="flat" cmpd="sng">
            <a:solidFill>
              <a:schemeClr val="lt1"/>
            </a:solidFill>
            <a:prstDash val="solid"/>
            <a:round/>
            <a:headEnd type="none" w="sm" len="sm"/>
            <a:tailEnd type="none" w="sm" len="sm"/>
          </a:ln>
        </p:spPr>
        <p:txBody>
          <a:bodyPr spcFirstLastPara="1" wrap="square" lIns="137467" tIns="137467" rIns="137467" bIns="137467" anchor="ctr" anchorCtr="0">
            <a:noAutofit/>
          </a:bodyPr>
          <a:lstStyle/>
          <a:p>
            <a:pPr algn="ctr">
              <a:lnSpc>
                <a:spcPct val="90000"/>
              </a:lnSpc>
              <a:buClr>
                <a:schemeClr val="dk1"/>
              </a:buClr>
              <a:buSzPts val="2700"/>
            </a:pPr>
            <a:endParaRPr sz="3600">
              <a:solidFill>
                <a:schemeClr val="lt1"/>
              </a:solidFill>
              <a:latin typeface="Poppins"/>
              <a:ea typeface="Poppins"/>
              <a:cs typeface="Poppins"/>
              <a:sym typeface="Poppins"/>
            </a:endParaRPr>
          </a:p>
        </p:txBody>
      </p:sp>
      <p:pic>
        <p:nvPicPr>
          <p:cNvPr id="1554" name="Google Shape;1554;p101"/>
          <p:cNvPicPr preferRelativeResize="0"/>
          <p:nvPr/>
        </p:nvPicPr>
        <p:blipFill rotWithShape="1">
          <a:blip r:embed="rId3">
            <a:alphaModFix/>
          </a:blip>
          <a:srcRect/>
          <a:stretch/>
        </p:blipFill>
        <p:spPr>
          <a:xfrm>
            <a:off x="1015837" y="3662983"/>
            <a:ext cx="342792" cy="342792"/>
          </a:xfrm>
          <a:prstGeom prst="rect">
            <a:avLst/>
          </a:prstGeom>
          <a:noFill/>
          <a:ln>
            <a:noFill/>
          </a:ln>
        </p:spPr>
      </p:pic>
      <p:pic>
        <p:nvPicPr>
          <p:cNvPr id="1555" name="Google Shape;1555;p101"/>
          <p:cNvPicPr preferRelativeResize="0"/>
          <p:nvPr/>
        </p:nvPicPr>
        <p:blipFill rotWithShape="1">
          <a:blip r:embed="rId4">
            <a:alphaModFix/>
          </a:blip>
          <a:srcRect/>
          <a:stretch/>
        </p:blipFill>
        <p:spPr>
          <a:xfrm>
            <a:off x="3531226" y="3612402"/>
            <a:ext cx="528941" cy="528941"/>
          </a:xfrm>
          <a:prstGeom prst="rect">
            <a:avLst/>
          </a:prstGeom>
          <a:noFill/>
          <a:ln>
            <a:noFill/>
          </a:ln>
        </p:spPr>
      </p:pic>
      <p:pic>
        <p:nvPicPr>
          <p:cNvPr id="1556" name="Google Shape;1556;p101"/>
          <p:cNvPicPr preferRelativeResize="0"/>
          <p:nvPr/>
        </p:nvPicPr>
        <p:blipFill rotWithShape="1">
          <a:blip r:embed="rId5">
            <a:alphaModFix/>
          </a:blip>
          <a:srcRect/>
          <a:stretch/>
        </p:blipFill>
        <p:spPr>
          <a:xfrm rot="10800000" flipH="1">
            <a:off x="6197244" y="3686458"/>
            <a:ext cx="396241" cy="396241"/>
          </a:xfrm>
          <a:prstGeom prst="rect">
            <a:avLst/>
          </a:prstGeom>
          <a:noFill/>
          <a:ln>
            <a:noFill/>
          </a:ln>
        </p:spPr>
      </p:pic>
      <p:pic>
        <p:nvPicPr>
          <p:cNvPr id="1557" name="Google Shape;1557;p101"/>
          <p:cNvPicPr preferRelativeResize="0"/>
          <p:nvPr/>
        </p:nvPicPr>
        <p:blipFill rotWithShape="1">
          <a:blip r:embed="rId6">
            <a:alphaModFix/>
          </a:blip>
          <a:srcRect/>
          <a:stretch/>
        </p:blipFill>
        <p:spPr>
          <a:xfrm>
            <a:off x="8783296" y="3684713"/>
            <a:ext cx="406392" cy="406392"/>
          </a:xfrm>
          <a:prstGeom prst="rect">
            <a:avLst/>
          </a:prstGeom>
          <a:noFill/>
          <a:ln>
            <a:noFill/>
          </a:ln>
        </p:spPr>
      </p:pic>
      <p:sp>
        <p:nvSpPr>
          <p:cNvPr id="1558" name="Google Shape;1558;p101"/>
          <p:cNvSpPr txBox="1"/>
          <p:nvPr/>
        </p:nvSpPr>
        <p:spPr>
          <a:xfrm>
            <a:off x="1281111" y="2129673"/>
            <a:ext cx="2431200" cy="276959"/>
          </a:xfrm>
          <a:prstGeom prst="rect">
            <a:avLst/>
          </a:prstGeom>
          <a:noFill/>
          <a:ln>
            <a:noFill/>
          </a:ln>
        </p:spPr>
        <p:txBody>
          <a:bodyPr spcFirstLastPara="1" wrap="square" lIns="91433" tIns="45700" rIns="91433" bIns="45700" anchor="t" anchorCtr="0">
            <a:spAutoFit/>
          </a:bodyPr>
          <a:lstStyle/>
          <a:p>
            <a:r>
              <a:rPr lang="en-US" sz="1200">
                <a:solidFill>
                  <a:schemeClr val="accent1"/>
                </a:solidFill>
                <a:latin typeface="Poppins"/>
                <a:ea typeface="Poppins"/>
                <a:cs typeface="Poppins"/>
                <a:sym typeface="Poppins"/>
              </a:rPr>
              <a:t>Medical Plan Effective Date</a:t>
            </a:r>
            <a:endParaRPr sz="1467" b="1">
              <a:latin typeface="Poppins SemiBold" pitchFamily="2" charset="77"/>
            </a:endParaRPr>
          </a:p>
        </p:txBody>
      </p:sp>
      <p:sp>
        <p:nvSpPr>
          <p:cNvPr id="1559" name="Google Shape;1559;p101"/>
          <p:cNvSpPr txBox="1"/>
          <p:nvPr/>
        </p:nvSpPr>
        <p:spPr>
          <a:xfrm>
            <a:off x="1281111" y="2377760"/>
            <a:ext cx="1784400" cy="486375"/>
          </a:xfrm>
          <a:prstGeom prst="rect">
            <a:avLst/>
          </a:prstGeom>
          <a:noFill/>
          <a:ln>
            <a:noFill/>
          </a:ln>
        </p:spPr>
        <p:txBody>
          <a:bodyPr spcFirstLastPara="1" wrap="square" lIns="91433" tIns="45700" rIns="91433" bIns="45700" anchor="t" anchorCtr="0">
            <a:spAutoFit/>
          </a:bodyPr>
          <a:lstStyle/>
          <a:p>
            <a:pPr>
              <a:lnSpc>
                <a:spcPct val="120000"/>
              </a:lnSpc>
            </a:pPr>
            <a:r>
              <a:rPr lang="en-US" sz="1067">
                <a:solidFill>
                  <a:srgbClr val="06466F"/>
                </a:solidFill>
                <a:latin typeface="Poppins Light"/>
                <a:ea typeface="Poppins Light"/>
                <a:cs typeface="Poppins Light"/>
                <a:sym typeface="Poppins Light"/>
              </a:rPr>
              <a:t>Mineral access activates when the group’s medical plan begins</a:t>
            </a:r>
            <a:endParaRPr sz="1067">
              <a:solidFill>
                <a:srgbClr val="06466F"/>
              </a:solidFill>
              <a:latin typeface="Poppins Light"/>
              <a:ea typeface="Poppins Light"/>
              <a:cs typeface="Poppins Light"/>
              <a:sym typeface="Poppins Light"/>
            </a:endParaRPr>
          </a:p>
        </p:txBody>
      </p:sp>
      <p:sp>
        <p:nvSpPr>
          <p:cNvPr id="1560" name="Google Shape;1560;p101"/>
          <p:cNvSpPr txBox="1"/>
          <p:nvPr/>
        </p:nvSpPr>
        <p:spPr>
          <a:xfrm>
            <a:off x="6515688" y="2147453"/>
            <a:ext cx="2262400" cy="276959"/>
          </a:xfrm>
          <a:prstGeom prst="rect">
            <a:avLst/>
          </a:prstGeom>
          <a:noFill/>
          <a:ln>
            <a:noFill/>
          </a:ln>
        </p:spPr>
        <p:txBody>
          <a:bodyPr spcFirstLastPara="1" wrap="square" lIns="91433" tIns="45700" rIns="91433" bIns="45700" anchor="t" anchorCtr="0">
            <a:spAutoFit/>
          </a:bodyPr>
          <a:lstStyle/>
          <a:p>
            <a:pPr algn="ctr"/>
            <a:r>
              <a:rPr lang="en-US" sz="1200">
                <a:solidFill>
                  <a:schemeClr val="accent3"/>
                </a:solidFill>
                <a:latin typeface="Poppins"/>
                <a:ea typeface="Poppins"/>
                <a:cs typeface="Poppins"/>
                <a:sym typeface="Poppins"/>
              </a:rPr>
              <a:t>Client List Submitted</a:t>
            </a:r>
            <a:endParaRPr sz="1467" b="1">
              <a:latin typeface="Poppins SemiBold" pitchFamily="2" charset="77"/>
            </a:endParaRPr>
          </a:p>
        </p:txBody>
      </p:sp>
      <p:sp>
        <p:nvSpPr>
          <p:cNvPr id="1561" name="Google Shape;1561;p101"/>
          <p:cNvSpPr txBox="1"/>
          <p:nvPr/>
        </p:nvSpPr>
        <p:spPr>
          <a:xfrm>
            <a:off x="6515688" y="2359980"/>
            <a:ext cx="1784400" cy="486375"/>
          </a:xfrm>
          <a:prstGeom prst="rect">
            <a:avLst/>
          </a:prstGeom>
          <a:noFill/>
          <a:ln>
            <a:noFill/>
          </a:ln>
        </p:spPr>
        <p:txBody>
          <a:bodyPr spcFirstLastPara="1" wrap="square" lIns="91433" tIns="45700" rIns="91433" bIns="45700" anchor="t" anchorCtr="0">
            <a:spAutoFit/>
          </a:bodyPr>
          <a:lstStyle/>
          <a:p>
            <a:pPr>
              <a:lnSpc>
                <a:spcPct val="120000"/>
              </a:lnSpc>
            </a:pPr>
            <a:r>
              <a:rPr lang="en-US" sz="1067">
                <a:solidFill>
                  <a:srgbClr val="06466F"/>
                </a:solidFill>
                <a:latin typeface="Poppins Light"/>
                <a:ea typeface="Poppins Light"/>
                <a:cs typeface="Poppins Light"/>
                <a:sym typeface="Poppins Light"/>
              </a:rPr>
              <a:t>Select Health submits client data to Mineral on the 20th of each month</a:t>
            </a:r>
            <a:endParaRPr sz="1067">
              <a:solidFill>
                <a:srgbClr val="06466F"/>
              </a:solidFill>
              <a:latin typeface="Poppins Light"/>
              <a:ea typeface="Poppins Light"/>
              <a:cs typeface="Poppins Light"/>
              <a:sym typeface="Poppins Light"/>
            </a:endParaRPr>
          </a:p>
        </p:txBody>
      </p:sp>
      <p:sp>
        <p:nvSpPr>
          <p:cNvPr id="1562" name="Google Shape;1562;p101"/>
          <p:cNvSpPr txBox="1"/>
          <p:nvPr/>
        </p:nvSpPr>
        <p:spPr>
          <a:xfrm>
            <a:off x="9132976" y="4803575"/>
            <a:ext cx="2262400" cy="461624"/>
          </a:xfrm>
          <a:prstGeom prst="rect">
            <a:avLst/>
          </a:prstGeom>
          <a:noFill/>
          <a:ln>
            <a:noFill/>
          </a:ln>
        </p:spPr>
        <p:txBody>
          <a:bodyPr spcFirstLastPara="1" wrap="square" lIns="91433" tIns="45700" rIns="91433" bIns="45700" anchor="t" anchorCtr="0">
            <a:spAutoFit/>
          </a:bodyPr>
          <a:lstStyle/>
          <a:p>
            <a:r>
              <a:rPr lang="en-US" sz="1200">
                <a:solidFill>
                  <a:schemeClr val="accent4"/>
                </a:solidFill>
                <a:latin typeface="Poppins"/>
                <a:ea typeface="Poppins"/>
                <a:cs typeface="Poppins"/>
                <a:sym typeface="Poppins"/>
              </a:rPr>
              <a:t>Platform Training Scheduled</a:t>
            </a:r>
            <a:endParaRPr sz="1467" b="1">
              <a:latin typeface="Poppins SemiBold" pitchFamily="2" charset="77"/>
            </a:endParaRPr>
          </a:p>
        </p:txBody>
      </p:sp>
      <p:sp>
        <p:nvSpPr>
          <p:cNvPr id="1563" name="Google Shape;1563;p101"/>
          <p:cNvSpPr txBox="1"/>
          <p:nvPr/>
        </p:nvSpPr>
        <p:spPr>
          <a:xfrm>
            <a:off x="9132976" y="5259880"/>
            <a:ext cx="1784400" cy="486375"/>
          </a:xfrm>
          <a:prstGeom prst="rect">
            <a:avLst/>
          </a:prstGeom>
          <a:noFill/>
          <a:ln>
            <a:noFill/>
          </a:ln>
        </p:spPr>
        <p:txBody>
          <a:bodyPr spcFirstLastPara="1" wrap="square" lIns="91433" tIns="45700" rIns="91433" bIns="45700" anchor="t" anchorCtr="0">
            <a:spAutoFit/>
          </a:bodyPr>
          <a:lstStyle/>
          <a:p>
            <a:pPr>
              <a:lnSpc>
                <a:spcPct val="120000"/>
              </a:lnSpc>
            </a:pPr>
            <a:r>
              <a:rPr lang="en-US" sz="1067">
                <a:solidFill>
                  <a:srgbClr val="06466F"/>
                </a:solidFill>
                <a:latin typeface="Poppins Light"/>
                <a:ea typeface="Poppins Light"/>
                <a:cs typeface="Poppins Light"/>
                <a:sym typeface="Poppins Light"/>
              </a:rPr>
              <a:t>Clients receive login credentials 30–45 days after effective date</a:t>
            </a:r>
            <a:endParaRPr sz="1067">
              <a:solidFill>
                <a:srgbClr val="06466F"/>
              </a:solidFill>
              <a:latin typeface="Poppins Light"/>
              <a:ea typeface="Poppins Light"/>
              <a:cs typeface="Poppins Light"/>
              <a:sym typeface="Poppins Light"/>
            </a:endParaRPr>
          </a:p>
        </p:txBody>
      </p:sp>
      <p:sp>
        <p:nvSpPr>
          <p:cNvPr id="1564" name="Google Shape;1564;p101"/>
          <p:cNvSpPr txBox="1"/>
          <p:nvPr/>
        </p:nvSpPr>
        <p:spPr>
          <a:xfrm>
            <a:off x="3898399" y="4988241"/>
            <a:ext cx="2262400" cy="276959"/>
          </a:xfrm>
          <a:prstGeom prst="rect">
            <a:avLst/>
          </a:prstGeom>
          <a:noFill/>
          <a:ln>
            <a:noFill/>
          </a:ln>
        </p:spPr>
        <p:txBody>
          <a:bodyPr spcFirstLastPara="1" wrap="square" lIns="91433" tIns="45700" rIns="91433" bIns="45700" anchor="t" anchorCtr="0">
            <a:spAutoFit/>
          </a:bodyPr>
          <a:lstStyle/>
          <a:p>
            <a:r>
              <a:rPr lang="en-US" sz="1200">
                <a:solidFill>
                  <a:schemeClr val="accent2"/>
                </a:solidFill>
                <a:latin typeface="Poppins"/>
                <a:ea typeface="Poppins"/>
                <a:cs typeface="Poppins"/>
                <a:sym typeface="Poppins"/>
              </a:rPr>
              <a:t>Welcome Email Sent</a:t>
            </a:r>
            <a:endParaRPr sz="1467" b="1">
              <a:latin typeface="Poppins SemiBold" pitchFamily="2" charset="77"/>
            </a:endParaRPr>
          </a:p>
        </p:txBody>
      </p:sp>
      <p:sp>
        <p:nvSpPr>
          <p:cNvPr id="1565" name="Google Shape;1565;p101"/>
          <p:cNvSpPr txBox="1"/>
          <p:nvPr/>
        </p:nvSpPr>
        <p:spPr>
          <a:xfrm>
            <a:off x="3898399" y="5259880"/>
            <a:ext cx="1784400" cy="486375"/>
          </a:xfrm>
          <a:prstGeom prst="rect">
            <a:avLst/>
          </a:prstGeom>
          <a:noFill/>
          <a:ln>
            <a:noFill/>
          </a:ln>
        </p:spPr>
        <p:txBody>
          <a:bodyPr spcFirstLastPara="1" wrap="square" lIns="91433" tIns="45700" rIns="91433" bIns="45700" anchor="t" anchorCtr="0">
            <a:spAutoFit/>
          </a:bodyPr>
          <a:lstStyle/>
          <a:p>
            <a:pPr>
              <a:lnSpc>
                <a:spcPct val="120000"/>
              </a:lnSpc>
            </a:pPr>
            <a:r>
              <a:rPr lang="en-US" sz="1067">
                <a:solidFill>
                  <a:srgbClr val="06466F"/>
                </a:solidFill>
                <a:latin typeface="Poppins Light"/>
                <a:ea typeface="Poppins Light"/>
                <a:cs typeface="Poppins Light"/>
                <a:sym typeface="Poppins Light"/>
              </a:rPr>
              <a:t>Mineral team schedules a live onboarding call to get clients started</a:t>
            </a:r>
            <a:endParaRPr sz="1067">
              <a:solidFill>
                <a:srgbClr val="06466F"/>
              </a:solidFill>
              <a:latin typeface="Poppins Light"/>
              <a:ea typeface="Poppins Light"/>
              <a:cs typeface="Poppins Light"/>
              <a:sym typeface="Poppins Light"/>
            </a:endParaRPr>
          </a:p>
        </p:txBody>
      </p:sp>
      <p:sp>
        <p:nvSpPr>
          <p:cNvPr id="1566" name="Google Shape;1566;p101"/>
          <p:cNvSpPr txBox="1"/>
          <p:nvPr/>
        </p:nvSpPr>
        <p:spPr>
          <a:xfrm>
            <a:off x="1685749" y="3640809"/>
            <a:ext cx="1107600" cy="400069"/>
          </a:xfrm>
          <a:prstGeom prst="rect">
            <a:avLst/>
          </a:prstGeom>
          <a:noFill/>
          <a:ln>
            <a:noFill/>
          </a:ln>
        </p:spPr>
        <p:txBody>
          <a:bodyPr spcFirstLastPara="1" wrap="square" lIns="91433" tIns="45700" rIns="91433" bIns="45700" anchor="t" anchorCtr="0">
            <a:spAutoFit/>
          </a:bodyPr>
          <a:lstStyle/>
          <a:p>
            <a:pPr>
              <a:buClr>
                <a:schemeClr val="lt1"/>
              </a:buClr>
              <a:buSzPts val="1500"/>
            </a:pPr>
            <a:r>
              <a:rPr lang="en-US" sz="2000">
                <a:solidFill>
                  <a:schemeClr val="lt1"/>
                </a:solidFill>
                <a:latin typeface="Poppins"/>
                <a:ea typeface="Poppins"/>
                <a:cs typeface="Poppins"/>
                <a:sym typeface="Poppins"/>
              </a:rPr>
              <a:t>STEP 1</a:t>
            </a:r>
            <a:endParaRPr sz="2000">
              <a:solidFill>
                <a:schemeClr val="lt1"/>
              </a:solidFill>
              <a:latin typeface="Poppins"/>
              <a:ea typeface="Poppins"/>
              <a:cs typeface="Poppins"/>
              <a:sym typeface="Poppins"/>
            </a:endParaRPr>
          </a:p>
        </p:txBody>
      </p:sp>
      <p:sp>
        <p:nvSpPr>
          <p:cNvPr id="1567" name="Google Shape;1567;p101"/>
          <p:cNvSpPr txBox="1"/>
          <p:nvPr/>
        </p:nvSpPr>
        <p:spPr>
          <a:xfrm>
            <a:off x="4310155" y="3640809"/>
            <a:ext cx="1107600" cy="400069"/>
          </a:xfrm>
          <a:prstGeom prst="rect">
            <a:avLst/>
          </a:prstGeom>
          <a:noFill/>
          <a:ln>
            <a:noFill/>
          </a:ln>
        </p:spPr>
        <p:txBody>
          <a:bodyPr spcFirstLastPara="1" wrap="square" lIns="91433" tIns="45700" rIns="91433" bIns="45700" anchor="t" anchorCtr="0">
            <a:spAutoFit/>
          </a:bodyPr>
          <a:lstStyle/>
          <a:p>
            <a:pPr>
              <a:buClr>
                <a:schemeClr val="lt1"/>
              </a:buClr>
              <a:buSzPts val="1500"/>
            </a:pPr>
            <a:r>
              <a:rPr lang="en-US" sz="2000">
                <a:solidFill>
                  <a:schemeClr val="lt1"/>
                </a:solidFill>
                <a:latin typeface="Poppins"/>
                <a:ea typeface="Poppins"/>
                <a:cs typeface="Poppins"/>
                <a:sym typeface="Poppins"/>
              </a:rPr>
              <a:t>STEP 2</a:t>
            </a:r>
            <a:endParaRPr sz="2000">
              <a:solidFill>
                <a:schemeClr val="lt1"/>
              </a:solidFill>
              <a:latin typeface="Poppins"/>
              <a:ea typeface="Poppins"/>
              <a:cs typeface="Poppins"/>
              <a:sym typeface="Poppins"/>
            </a:endParaRPr>
          </a:p>
        </p:txBody>
      </p:sp>
      <p:sp>
        <p:nvSpPr>
          <p:cNvPr id="1568" name="Google Shape;1568;p101"/>
          <p:cNvSpPr txBox="1"/>
          <p:nvPr/>
        </p:nvSpPr>
        <p:spPr>
          <a:xfrm>
            <a:off x="6907705" y="3640809"/>
            <a:ext cx="1107600" cy="400069"/>
          </a:xfrm>
          <a:prstGeom prst="rect">
            <a:avLst/>
          </a:prstGeom>
          <a:noFill/>
          <a:ln>
            <a:noFill/>
          </a:ln>
        </p:spPr>
        <p:txBody>
          <a:bodyPr spcFirstLastPara="1" wrap="square" lIns="91433" tIns="45700" rIns="91433" bIns="45700" anchor="t" anchorCtr="0">
            <a:spAutoFit/>
          </a:bodyPr>
          <a:lstStyle/>
          <a:p>
            <a:pPr>
              <a:buClr>
                <a:schemeClr val="lt1"/>
              </a:buClr>
              <a:buSzPts val="1500"/>
            </a:pPr>
            <a:r>
              <a:rPr lang="en-US" sz="2000">
                <a:solidFill>
                  <a:schemeClr val="lt1"/>
                </a:solidFill>
                <a:latin typeface="Poppins"/>
                <a:ea typeface="Poppins"/>
                <a:cs typeface="Poppins"/>
                <a:sym typeface="Poppins"/>
              </a:rPr>
              <a:t>STEP 3</a:t>
            </a:r>
            <a:endParaRPr sz="2000">
              <a:solidFill>
                <a:schemeClr val="lt1"/>
              </a:solidFill>
              <a:latin typeface="Poppins"/>
              <a:ea typeface="Poppins"/>
              <a:cs typeface="Poppins"/>
              <a:sym typeface="Poppins"/>
            </a:endParaRPr>
          </a:p>
        </p:txBody>
      </p:sp>
      <p:sp>
        <p:nvSpPr>
          <p:cNvPr id="1569" name="Google Shape;1569;p101"/>
          <p:cNvSpPr txBox="1"/>
          <p:nvPr/>
        </p:nvSpPr>
        <p:spPr>
          <a:xfrm>
            <a:off x="9512696" y="3640809"/>
            <a:ext cx="1107600" cy="400069"/>
          </a:xfrm>
          <a:prstGeom prst="rect">
            <a:avLst/>
          </a:prstGeom>
          <a:noFill/>
          <a:ln>
            <a:noFill/>
          </a:ln>
        </p:spPr>
        <p:txBody>
          <a:bodyPr spcFirstLastPara="1" wrap="square" lIns="91433" tIns="45700" rIns="91433" bIns="45700" anchor="t" anchorCtr="0">
            <a:spAutoFit/>
          </a:bodyPr>
          <a:lstStyle/>
          <a:p>
            <a:pPr>
              <a:buClr>
                <a:schemeClr val="lt1"/>
              </a:buClr>
              <a:buSzPts val="1500"/>
            </a:pPr>
            <a:r>
              <a:rPr lang="en-US" sz="2000">
                <a:solidFill>
                  <a:schemeClr val="lt1"/>
                </a:solidFill>
                <a:latin typeface="Poppins"/>
                <a:ea typeface="Poppins"/>
                <a:cs typeface="Poppins"/>
                <a:sym typeface="Poppins"/>
              </a:rPr>
              <a:t>STEP 4</a:t>
            </a:r>
            <a:endParaRPr sz="2000">
              <a:solidFill>
                <a:schemeClr val="lt1"/>
              </a:solidFill>
              <a:latin typeface="Poppins"/>
              <a:ea typeface="Poppins"/>
              <a:cs typeface="Poppins"/>
              <a:sym typeface="Poppins"/>
            </a:endParaRPr>
          </a:p>
        </p:txBody>
      </p:sp>
      <p:sp>
        <p:nvSpPr>
          <p:cNvPr id="1570" name="Google Shape;1570;p101"/>
          <p:cNvSpPr txBox="1"/>
          <p:nvPr/>
        </p:nvSpPr>
        <p:spPr>
          <a:xfrm>
            <a:off x="2332740" y="500392"/>
            <a:ext cx="7526400" cy="523180"/>
          </a:xfrm>
          <a:prstGeom prst="rect">
            <a:avLst/>
          </a:prstGeom>
          <a:noFill/>
          <a:ln>
            <a:noFill/>
          </a:ln>
        </p:spPr>
        <p:txBody>
          <a:bodyPr spcFirstLastPara="1" wrap="square" lIns="91433" tIns="45700" rIns="91433" bIns="45700" anchor="t" anchorCtr="0">
            <a:spAutoFit/>
          </a:bodyPr>
          <a:lstStyle/>
          <a:p>
            <a:pPr algn="ctr"/>
            <a:r>
              <a:rPr lang="en-US" sz="2800" b="1">
                <a:solidFill>
                  <a:schemeClr val="accent2"/>
                </a:solidFill>
                <a:latin typeface="Poppins SemiBold"/>
                <a:ea typeface="Poppins SemiBold"/>
                <a:cs typeface="Poppins SemiBold"/>
                <a:sym typeface="Poppins SemiBold"/>
              </a:rPr>
              <a:t>Client Onboarding: Getting Access to Mineral</a:t>
            </a:r>
            <a:endParaRPr sz="1467" b="1">
              <a:latin typeface="Poppins SemiBold" pitchFamily="2" charset="77"/>
            </a:endParaRPr>
          </a:p>
        </p:txBody>
      </p:sp>
    </p:spTree>
  </p:cSld>
  <p:clrMapOvr>
    <a:masterClrMapping/>
  </p:clrMapOvr>
</p:sld>
</file>

<file path=ppt/theme/theme1.xml><?xml version="1.0" encoding="utf-8"?>
<a:theme xmlns:a="http://schemas.openxmlformats.org/drawingml/2006/main" name="1_Mitratech_Theme">
  <a:themeElements>
    <a:clrScheme name="Custom 4">
      <a:dk1>
        <a:srgbClr val="051647"/>
      </a:dk1>
      <a:lt1>
        <a:srgbClr val="FFFFFF"/>
      </a:lt1>
      <a:dk2>
        <a:srgbClr val="051647"/>
      </a:dk2>
      <a:lt2>
        <a:srgbClr val="DCF0FD"/>
      </a:lt2>
      <a:accent1>
        <a:srgbClr val="4CC2E2"/>
      </a:accent1>
      <a:accent2>
        <a:srgbClr val="071C4D"/>
      </a:accent2>
      <a:accent3>
        <a:srgbClr val="E85A3D"/>
      </a:accent3>
      <a:accent4>
        <a:srgbClr val="FE9B4D"/>
      </a:accent4>
      <a:accent5>
        <a:srgbClr val="7336AD"/>
      </a:accent5>
      <a:accent6>
        <a:srgbClr val="C53F88"/>
      </a:accent6>
      <a:hlink>
        <a:srgbClr val="2552EB"/>
      </a:hlink>
      <a:folHlink>
        <a:srgbClr val="2552E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72B9271E256A4FBD3BF138549C6070" ma:contentTypeVersion="15" ma:contentTypeDescription="Create a new document." ma:contentTypeScope="" ma:versionID="080cd64987b23c74d7dd75cff6946c18">
  <xsd:schema xmlns:xsd="http://www.w3.org/2001/XMLSchema" xmlns:xs="http://www.w3.org/2001/XMLSchema" xmlns:p="http://schemas.microsoft.com/office/2006/metadata/properties" xmlns:ns2="62f6b676-7b9b-46bb-974f-a09f6738fd8a" xmlns:ns3="1e510006-6554-4183-85dc-4edb34035e24" targetNamespace="http://schemas.microsoft.com/office/2006/metadata/properties" ma:root="true" ma:fieldsID="44a82f377815ff79de9a0e189cddf105" ns2:_="" ns3:_="">
    <xsd:import namespace="62f6b676-7b9b-46bb-974f-a09f6738fd8a"/>
    <xsd:import namespace="1e510006-6554-4183-85dc-4edb34035e2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2:SharedWithUsers" minOccurs="0"/>
                <xsd:element ref="ns2:SharedWithDetail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f6b676-7b9b-46bb-974f-a09f6738fd8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9b7490-ee90-406c-9a59-8fbec3ba4f05}" ma:internalName="TaxCatchAll" ma:showField="CatchAllData" ma:web="62f6b676-7b9b-46bb-974f-a09f6738fd8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e510006-6554-4183-85dc-4edb34035e2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2753177-6687-4d67-9fe3-cd5d96d0f8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62f6b676-7b9b-46bb-974f-a09f6738fd8a">MITR-1123431423-2513</_dlc_DocId>
    <_dlc_DocIdUrl xmlns="62f6b676-7b9b-46bb-974f-a09f6738fd8a">
      <Url>https://mitratech.sharepoint.com/marketing/_layouts/15/DocIdRedir.aspx?ID=MITR-1123431423-2513</Url>
      <Description>MITR-1123431423-2513</Description>
    </_dlc_DocIdUrl>
    <lcf76f155ced4ddcb4097134ff3c332f xmlns="1e510006-6554-4183-85dc-4edb34035e24">
      <Terms xmlns="http://schemas.microsoft.com/office/infopath/2007/PartnerControls"/>
    </lcf76f155ced4ddcb4097134ff3c332f>
    <TaxCatchAll xmlns="62f6b676-7b9b-46bb-974f-a09f6738fd8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9667825-D71D-40D1-820E-B709BABFB026}">
  <ds:schemaRefs>
    <ds:schemaRef ds:uri="1e510006-6554-4183-85dc-4edb34035e24"/>
    <ds:schemaRef ds:uri="62f6b676-7b9b-46bb-974f-a09f6738fd8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FF3354-B8BC-45EB-AF69-74AD1FD2A222}">
  <ds:schemaRefs>
    <ds:schemaRef ds:uri="http://schemas.microsoft.com/office/infopath/2007/PartnerControls"/>
    <ds:schemaRef ds:uri="http://purl.org/dc/dcmitype/"/>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1e510006-6554-4183-85dc-4edb34035e24"/>
    <ds:schemaRef ds:uri="62f6b676-7b9b-46bb-974f-a09f6738fd8a"/>
    <ds:schemaRef ds:uri="http://purl.org/dc/terms/"/>
    <ds:schemaRef ds:uri="http://purl.org/dc/elements/1.1/"/>
  </ds:schemaRefs>
</ds:datastoreItem>
</file>

<file path=customXml/itemProps3.xml><?xml version="1.0" encoding="utf-8"?>
<ds:datastoreItem xmlns:ds="http://schemas.openxmlformats.org/officeDocument/2006/customXml" ds:itemID="{81E933C1-962C-4CC7-AFC0-981E2BC43371}">
  <ds:schemaRefs>
    <ds:schemaRef ds:uri="http://schemas.microsoft.com/sharepoint/v3/contenttype/forms"/>
  </ds:schemaRefs>
</ds:datastoreItem>
</file>

<file path=customXml/itemProps4.xml><?xml version="1.0" encoding="utf-8"?>
<ds:datastoreItem xmlns:ds="http://schemas.openxmlformats.org/officeDocument/2006/customXml" ds:itemID="{D65805E3-F483-49BB-9C81-13FD9149C7B6}">
  <ds:schemaRefs>
    <ds:schemaRef ds:uri="http://schemas.microsoft.com/sharepoint/events"/>
  </ds:schemaRefs>
</ds:datastoreItem>
</file>

<file path=docMetadata/LabelInfo.xml><?xml version="1.0" encoding="utf-8"?>
<clbl:labelList xmlns:clbl="http://schemas.microsoft.com/office/2020/mipLabelMetadata">
  <clbl:label id="{f50af4b2-84bc-4c21-9732-9a53d9353a42}" enabled="0" method="" siteId="{f50af4b2-84bc-4c21-9732-9a53d9353a42}" removed="1"/>
</clbl:labelList>
</file>

<file path=docProps/app.xml><?xml version="1.0" encoding="utf-8"?>
<Properties xmlns="http://schemas.openxmlformats.org/officeDocument/2006/extended-properties" xmlns:vt="http://schemas.openxmlformats.org/officeDocument/2006/docPropsVTypes">
  <Template>Office 2013 - 2022 Theme</Template>
  <TotalTime>912</TotalTime>
  <Words>2440</Words>
  <Application>Microsoft Office PowerPoint</Application>
  <PresentationFormat>Widescreen</PresentationFormat>
  <Paragraphs>287</Paragraphs>
  <Slides>14</Slides>
  <Notes>13</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Poppins Light</vt:lpstr>
      <vt:lpstr>Roboto</vt:lpstr>
      <vt:lpstr>Wingdings</vt:lpstr>
      <vt:lpstr>Poppins</vt:lpstr>
      <vt:lpstr>Poppins SemiBold</vt:lpstr>
      <vt:lpstr>Arial</vt:lpstr>
      <vt:lpstr>Calibri</vt:lpstr>
      <vt:lpstr>ABC Favorit Extended</vt:lpstr>
      <vt:lpstr>1_Mitratech_Theme</vt:lpstr>
      <vt:lpstr>Select Health + Mitratech</vt:lpstr>
      <vt:lpstr>Your Clients Are Overwhelmed by HR &amp; Compliance Complexity.</vt:lpstr>
      <vt:lpstr>The challenge for employers</vt:lpstr>
      <vt:lpstr>PowerPoint Presentation</vt:lpstr>
      <vt:lpstr>PowerPoint Presentation</vt:lpstr>
      <vt:lpstr>The Mineral Platform™</vt:lpstr>
      <vt:lpstr>PowerPoint Presentation</vt:lpstr>
      <vt:lpstr>PowerPoint Presentation</vt:lpstr>
      <vt:lpstr>PowerPoint Presentation</vt:lpstr>
      <vt:lpstr>Mineral Saves Your Clients Real Money.</vt:lpstr>
      <vt:lpstr>A Trusted Resource for Your Clients</vt:lpstr>
      <vt:lpstr>PowerPoint Presentation</vt:lpstr>
      <vt:lpstr>Your Clients Get Hours Back Every Week.</vt:lpstr>
      <vt:lpstr>Stay Informed. Share with Confidence.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firman samudera</dc:creator>
  <cp:lastModifiedBy>Brian Costello</cp:lastModifiedBy>
  <cp:revision>3</cp:revision>
  <dcterms:created xsi:type="dcterms:W3CDTF">2023-09-06T02:59:42Z</dcterms:created>
  <dcterms:modified xsi:type="dcterms:W3CDTF">2026-03-27T13:55:03Z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168e36d2-dfea-413a-86ba-e580bce25285</vt:lpwstr>
  </property>
  <property fmtid="{D5CDD505-2E9C-101B-9397-08002B2CF9AE}" pid="3" name="MediaServiceImageTags">
    <vt:lpwstr/>
  </property>
  <property fmtid="{D5CDD505-2E9C-101B-9397-08002B2CF9AE}" pid="4" name="ContentTypeId">
    <vt:lpwstr>0x010100B572B9271E256A4FBD3BF138549C6070</vt:lpwstr>
  </property>
</Properties>
</file>